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Sniglet"/>
      <p:regular r:id="rId14"/>
    </p:embeddedFont>
    <p:embeddedFont>
      <p:font typeface="ABeeZee"/>
      <p:regular r:id="rId15"/>
      <p: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BeeZee-regular.fntdata"/><Relationship Id="rId14" Type="http://schemas.openxmlformats.org/officeDocument/2006/relationships/font" Target="fonts/Sniglet-regular.fntdata"/><Relationship Id="rId16" Type="http://schemas.openxmlformats.org/officeDocument/2006/relationships/font" Target="fonts/ABeeZe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673a0ff5e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673a0ff5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673a0ff5e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673a0ff5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a:off x="0" y="0"/>
            <a:ext cx="6593211" cy="5143591"/>
          </a:xfrm>
          <a:custGeom>
            <a:rect b="b" l="l" r="r" t="t"/>
            <a:pathLst>
              <a:path extrusionOk="0" h="98939" w="126823">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chemeClr val="lt1"/>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609600" y="1991850"/>
            <a:ext cx="5345700" cy="1159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p:nvPr/>
        </p:nvSpPr>
        <p:spPr>
          <a:xfrm flipH="1">
            <a:off x="0" y="0"/>
            <a:ext cx="6593211" cy="5143591"/>
          </a:xfrm>
          <a:custGeom>
            <a:rect b="b" l="l" r="r" t="t"/>
            <a:pathLst>
              <a:path extrusionOk="0" h="98939" w="126823">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chemeClr val="lt1"/>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685800" y="1964350"/>
            <a:ext cx="4905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5" name="Google Shape;15;p3"/>
          <p:cNvSpPr txBox="1"/>
          <p:nvPr>
            <p:ph idx="1" type="subTitle"/>
          </p:nvPr>
        </p:nvSpPr>
        <p:spPr>
          <a:xfrm>
            <a:off x="685800" y="3221052"/>
            <a:ext cx="49056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74F67"/>
              </a:buClr>
              <a:buSzPts val="1800"/>
              <a:buNone/>
              <a:defRPr sz="1800">
                <a:solidFill>
                  <a:srgbClr val="474F67"/>
                </a:solidFill>
              </a:defRPr>
            </a:lvl1pPr>
            <a:lvl2pPr lvl="1" rtl="0">
              <a:spcBef>
                <a:spcPts val="0"/>
              </a:spcBef>
              <a:spcAft>
                <a:spcPts val="0"/>
              </a:spcAft>
              <a:buClr>
                <a:srgbClr val="474F67"/>
              </a:buClr>
              <a:buSzPts val="1800"/>
              <a:buNone/>
              <a:defRPr sz="1800">
                <a:solidFill>
                  <a:srgbClr val="474F67"/>
                </a:solidFill>
              </a:defRPr>
            </a:lvl2pPr>
            <a:lvl3pPr lvl="2" rtl="0">
              <a:spcBef>
                <a:spcPts val="0"/>
              </a:spcBef>
              <a:spcAft>
                <a:spcPts val="0"/>
              </a:spcAft>
              <a:buClr>
                <a:srgbClr val="474F67"/>
              </a:buClr>
              <a:buSzPts val="1800"/>
              <a:buNone/>
              <a:defRPr sz="1800">
                <a:solidFill>
                  <a:srgbClr val="474F67"/>
                </a:solidFill>
              </a:defRPr>
            </a:lvl3pPr>
            <a:lvl4pPr lvl="3" rtl="0">
              <a:spcBef>
                <a:spcPts val="0"/>
              </a:spcBef>
              <a:spcAft>
                <a:spcPts val="0"/>
              </a:spcAft>
              <a:buClr>
                <a:srgbClr val="474F67"/>
              </a:buClr>
              <a:buSzPts val="1800"/>
              <a:buNone/>
              <a:defRPr sz="1800">
                <a:solidFill>
                  <a:srgbClr val="474F67"/>
                </a:solidFill>
              </a:defRPr>
            </a:lvl4pPr>
            <a:lvl5pPr lvl="4" rtl="0">
              <a:spcBef>
                <a:spcPts val="0"/>
              </a:spcBef>
              <a:spcAft>
                <a:spcPts val="0"/>
              </a:spcAft>
              <a:buClr>
                <a:srgbClr val="474F67"/>
              </a:buClr>
              <a:buSzPts val="1800"/>
              <a:buNone/>
              <a:defRPr sz="1800">
                <a:solidFill>
                  <a:srgbClr val="474F67"/>
                </a:solidFill>
              </a:defRPr>
            </a:lvl5pPr>
            <a:lvl6pPr lvl="5" rtl="0">
              <a:spcBef>
                <a:spcPts val="0"/>
              </a:spcBef>
              <a:spcAft>
                <a:spcPts val="0"/>
              </a:spcAft>
              <a:buClr>
                <a:srgbClr val="474F67"/>
              </a:buClr>
              <a:buSzPts val="1800"/>
              <a:buNone/>
              <a:defRPr sz="1800">
                <a:solidFill>
                  <a:srgbClr val="474F67"/>
                </a:solidFill>
              </a:defRPr>
            </a:lvl6pPr>
            <a:lvl7pPr lvl="6" rtl="0">
              <a:spcBef>
                <a:spcPts val="0"/>
              </a:spcBef>
              <a:spcAft>
                <a:spcPts val="0"/>
              </a:spcAft>
              <a:buClr>
                <a:srgbClr val="474F67"/>
              </a:buClr>
              <a:buSzPts val="1800"/>
              <a:buNone/>
              <a:defRPr sz="1800">
                <a:solidFill>
                  <a:srgbClr val="474F67"/>
                </a:solidFill>
              </a:defRPr>
            </a:lvl7pPr>
            <a:lvl8pPr lvl="7" rtl="0">
              <a:spcBef>
                <a:spcPts val="0"/>
              </a:spcBef>
              <a:spcAft>
                <a:spcPts val="0"/>
              </a:spcAft>
              <a:buClr>
                <a:srgbClr val="474F67"/>
              </a:buClr>
              <a:buSzPts val="1800"/>
              <a:buNone/>
              <a:defRPr sz="1800">
                <a:solidFill>
                  <a:srgbClr val="474F67"/>
                </a:solidFill>
              </a:defRPr>
            </a:lvl8pPr>
            <a:lvl9pPr lvl="8" rtl="0">
              <a:spcBef>
                <a:spcPts val="0"/>
              </a:spcBef>
              <a:spcAft>
                <a:spcPts val="0"/>
              </a:spcAft>
              <a:buClr>
                <a:srgbClr val="474F67"/>
              </a:buClr>
              <a:buSzPts val="1800"/>
              <a:buNone/>
              <a:defRPr sz="1800">
                <a:solidFill>
                  <a:srgbClr val="474F67"/>
                </a:solidFill>
              </a:defRPr>
            </a:lvl9pPr>
          </a:lstStyle>
          <a:p/>
        </p:txBody>
      </p:sp>
      <p:sp>
        <p:nvSpPr>
          <p:cNvPr id="16" name="Google Shape;16;p3"/>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p:nvPr/>
        </p:nvSpPr>
        <p:spPr>
          <a:xfrm flipH="1">
            <a:off x="0" y="0"/>
            <a:ext cx="8093362" cy="5143539"/>
          </a:xfrm>
          <a:custGeom>
            <a:rect b="b" l="l" r="r" t="t"/>
            <a:pathLst>
              <a:path extrusionOk="0" h="98938" w="155679">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810450" y="1399800"/>
            <a:ext cx="5190900" cy="8199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a:spcBef>
                <a:spcPts val="0"/>
              </a:spcBef>
              <a:spcAft>
                <a:spcPts val="0"/>
              </a:spcAft>
              <a:buSzPts val="3000"/>
              <a:buChar char="■"/>
              <a:defRPr i="1" sz="3000"/>
            </a:lvl9pPr>
          </a:lstStyle>
          <a:p/>
        </p:txBody>
      </p:sp>
      <p:sp>
        <p:nvSpPr>
          <p:cNvPr id="20" name="Google Shape;20;p4"/>
          <p:cNvSpPr txBox="1"/>
          <p:nvPr/>
        </p:nvSpPr>
        <p:spPr>
          <a:xfrm>
            <a:off x="734249" y="642050"/>
            <a:ext cx="15450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0">
                <a:solidFill>
                  <a:srgbClr val="6D9EEB"/>
                </a:solidFill>
                <a:latin typeface="ABeeZee"/>
                <a:ea typeface="ABeeZee"/>
                <a:cs typeface="ABeeZee"/>
                <a:sym typeface="ABeeZee"/>
              </a:rPr>
              <a:t>“</a:t>
            </a:r>
            <a:endParaRPr sz="11000">
              <a:solidFill>
                <a:srgbClr val="6D9EEB"/>
              </a:solidFill>
              <a:latin typeface="ABeeZee"/>
              <a:ea typeface="ABeeZee"/>
              <a:cs typeface="ABeeZee"/>
              <a:sym typeface="ABeeZee"/>
            </a:endParaRPr>
          </a:p>
        </p:txBody>
      </p:sp>
      <p:sp>
        <p:nvSpPr>
          <p:cNvPr id="21" name="Google Shape;21;p4"/>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p:nvPr/>
        </p:nvSpPr>
        <p:spPr>
          <a:xfrm flipH="1">
            <a:off x="0" y="0"/>
            <a:ext cx="8093362" cy="5143539"/>
          </a:xfrm>
          <a:custGeom>
            <a:rect b="b" l="l" r="r" t="t"/>
            <a:pathLst>
              <a:path extrusionOk="0" h="98938" w="155679">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type="title"/>
          </p:nvPr>
        </p:nvSpPr>
        <p:spPr>
          <a:xfrm>
            <a:off x="653625" y="739375"/>
            <a:ext cx="5969100" cy="7449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653625" y="1526915"/>
            <a:ext cx="5969100" cy="32370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6" name="Google Shape;26;p5"/>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7" name="Shape 27"/>
        <p:cNvGrpSpPr/>
        <p:nvPr/>
      </p:nvGrpSpPr>
      <p:grpSpPr>
        <a:xfrm>
          <a:off x="0" y="0"/>
          <a:ext cx="0" cy="0"/>
          <a:chOff x="0" y="0"/>
          <a:chExt cx="0" cy="0"/>
        </a:xfrm>
      </p:grpSpPr>
      <p:sp>
        <p:nvSpPr>
          <p:cNvPr id="28" name="Google Shape;28;p6"/>
          <p:cNvSpPr/>
          <p:nvPr/>
        </p:nvSpPr>
        <p:spPr>
          <a:xfrm flipH="1">
            <a:off x="0" y="0"/>
            <a:ext cx="8093362" cy="5143539"/>
          </a:xfrm>
          <a:custGeom>
            <a:rect b="b" l="l" r="r" t="t"/>
            <a:pathLst>
              <a:path extrusionOk="0" h="98938" w="155679">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653625" y="739375"/>
            <a:ext cx="5969100" cy="7449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 type="body"/>
          </p:nvPr>
        </p:nvSpPr>
        <p:spPr>
          <a:xfrm>
            <a:off x="653625" y="1527625"/>
            <a:ext cx="2897100" cy="3008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1" name="Google Shape;31;p6"/>
          <p:cNvSpPr txBox="1"/>
          <p:nvPr>
            <p:ph idx="2" type="body"/>
          </p:nvPr>
        </p:nvSpPr>
        <p:spPr>
          <a:xfrm>
            <a:off x="3725502" y="1527625"/>
            <a:ext cx="2897100" cy="3008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2" name="Google Shape;32;p6"/>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3" name="Shape 33"/>
        <p:cNvGrpSpPr/>
        <p:nvPr/>
      </p:nvGrpSpPr>
      <p:grpSpPr>
        <a:xfrm>
          <a:off x="0" y="0"/>
          <a:ext cx="0" cy="0"/>
          <a:chOff x="0" y="0"/>
          <a:chExt cx="0" cy="0"/>
        </a:xfrm>
      </p:grpSpPr>
      <p:sp>
        <p:nvSpPr>
          <p:cNvPr id="34" name="Google Shape;34;p7"/>
          <p:cNvSpPr/>
          <p:nvPr/>
        </p:nvSpPr>
        <p:spPr>
          <a:xfrm flipH="1">
            <a:off x="0" y="0"/>
            <a:ext cx="8093362" cy="5143539"/>
          </a:xfrm>
          <a:custGeom>
            <a:rect b="b" l="l" r="r" t="t"/>
            <a:pathLst>
              <a:path extrusionOk="0" h="98938" w="155679">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7"/>
          <p:cNvSpPr txBox="1"/>
          <p:nvPr>
            <p:ph type="title"/>
          </p:nvPr>
        </p:nvSpPr>
        <p:spPr>
          <a:xfrm>
            <a:off x="653625" y="739375"/>
            <a:ext cx="5969100" cy="744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7"/>
          <p:cNvSpPr txBox="1"/>
          <p:nvPr>
            <p:ph idx="1" type="body"/>
          </p:nvPr>
        </p:nvSpPr>
        <p:spPr>
          <a:xfrm>
            <a:off x="653625" y="1545725"/>
            <a:ext cx="1923900" cy="2851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7"/>
          <p:cNvSpPr txBox="1"/>
          <p:nvPr>
            <p:ph idx="2" type="body"/>
          </p:nvPr>
        </p:nvSpPr>
        <p:spPr>
          <a:xfrm>
            <a:off x="2676150" y="1545725"/>
            <a:ext cx="1923900" cy="2851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3" type="body"/>
          </p:nvPr>
        </p:nvSpPr>
        <p:spPr>
          <a:xfrm>
            <a:off x="4698675" y="1545725"/>
            <a:ext cx="1923900" cy="2851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p:nvPr/>
        </p:nvSpPr>
        <p:spPr>
          <a:xfrm flipH="1">
            <a:off x="0" y="0"/>
            <a:ext cx="8093362" cy="5143539"/>
          </a:xfrm>
          <a:custGeom>
            <a:rect b="b" l="l" r="r" t="t"/>
            <a:pathLst>
              <a:path extrusionOk="0" h="98938" w="155679">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653625" y="739375"/>
            <a:ext cx="5969100" cy="7449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3" name="Google Shape;43;p8"/>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9"/>
          <p:cNvSpPr/>
          <p:nvPr/>
        </p:nvSpPr>
        <p:spPr>
          <a:xfrm flipH="1">
            <a:off x="0" y="0"/>
            <a:ext cx="8093362" cy="5143539"/>
          </a:xfrm>
          <a:custGeom>
            <a:rect b="b" l="l" r="r" t="t"/>
            <a:pathLst>
              <a:path extrusionOk="0" h="98938" w="155679">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rotWithShape="0" algn="bl" dir="3600000" dist="114300">
              <a:schemeClr val="dk2">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idx="1" type="body"/>
          </p:nvPr>
        </p:nvSpPr>
        <p:spPr>
          <a:xfrm>
            <a:off x="5235525" y="660650"/>
            <a:ext cx="21534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47" name="Google Shape;47;p9"/>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0"/>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53625" y="739375"/>
            <a:ext cx="5969100" cy="7449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1pPr>
            <a:lvl2pPr lvl="1">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2pPr>
            <a:lvl3pPr lvl="2">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3pPr>
            <a:lvl4pPr lvl="3">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4pPr>
            <a:lvl5pPr lvl="4">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5pPr>
            <a:lvl6pPr lvl="5">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6pPr>
            <a:lvl7pPr lvl="6">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7pPr>
            <a:lvl8pPr lvl="7">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8pPr>
            <a:lvl9pPr lvl="8">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9pPr>
          </a:lstStyle>
          <a:p/>
        </p:txBody>
      </p:sp>
      <p:sp>
        <p:nvSpPr>
          <p:cNvPr id="7" name="Google Shape;7;p1"/>
          <p:cNvSpPr txBox="1"/>
          <p:nvPr>
            <p:ph idx="1" type="body"/>
          </p:nvPr>
        </p:nvSpPr>
        <p:spPr>
          <a:xfrm>
            <a:off x="653625" y="1374515"/>
            <a:ext cx="5969100" cy="32370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6D9EEB"/>
              </a:buClr>
              <a:buSzPts val="2400"/>
              <a:buFont typeface="ABeeZee"/>
              <a:buChar char="×"/>
              <a:defRPr sz="2400">
                <a:solidFill>
                  <a:schemeClr val="dk1"/>
                </a:solidFill>
                <a:latin typeface="ABeeZee"/>
                <a:ea typeface="ABeeZee"/>
                <a:cs typeface="ABeeZee"/>
                <a:sym typeface="ABeeZee"/>
              </a:defRPr>
            </a:lvl1pPr>
            <a:lvl2pPr indent="-381000" lvl="1" marL="914400">
              <a:spcBef>
                <a:spcPts val="0"/>
              </a:spcBef>
              <a:spcAft>
                <a:spcPts val="0"/>
              </a:spcAft>
              <a:buClr>
                <a:srgbClr val="6D9EEB"/>
              </a:buClr>
              <a:buSzPts val="2400"/>
              <a:buFont typeface="ABeeZee"/>
              <a:buChar char="×"/>
              <a:defRPr sz="2400">
                <a:solidFill>
                  <a:schemeClr val="dk1"/>
                </a:solidFill>
                <a:latin typeface="ABeeZee"/>
                <a:ea typeface="ABeeZee"/>
                <a:cs typeface="ABeeZee"/>
                <a:sym typeface="ABeeZee"/>
              </a:defRPr>
            </a:lvl2pPr>
            <a:lvl3pPr indent="-381000" lvl="2" marL="1371600">
              <a:spcBef>
                <a:spcPts val="0"/>
              </a:spcBef>
              <a:spcAft>
                <a:spcPts val="0"/>
              </a:spcAft>
              <a:buClr>
                <a:srgbClr val="6D9EEB"/>
              </a:buClr>
              <a:buSzPts val="2400"/>
              <a:buFont typeface="ABeeZee"/>
              <a:buChar char="×"/>
              <a:defRPr sz="2400">
                <a:solidFill>
                  <a:schemeClr val="dk1"/>
                </a:solidFill>
                <a:latin typeface="ABeeZee"/>
                <a:ea typeface="ABeeZee"/>
                <a:cs typeface="ABeeZee"/>
                <a:sym typeface="ABeeZee"/>
              </a:defRPr>
            </a:lvl3pPr>
            <a:lvl4pPr indent="-381000" lvl="3" marL="18288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4pPr>
            <a:lvl5pPr indent="-381000" lvl="4" marL="2286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5pPr>
            <a:lvl6pPr indent="-381000" lvl="5" marL="27432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6pPr>
            <a:lvl7pPr indent="-381000" lvl="6" marL="32004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7pPr>
            <a:lvl8pPr indent="-381000" lvl="7" marL="36576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8pPr>
            <a:lvl9pPr indent="-381000" lvl="8" marL="41148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9pPr>
          </a:lstStyle>
          <a:p/>
        </p:txBody>
      </p:sp>
      <p:sp>
        <p:nvSpPr>
          <p:cNvPr id="8" name="Google Shape;8;p1"/>
          <p:cNvSpPr txBox="1"/>
          <p:nvPr>
            <p:ph idx="12" type="sldNum"/>
          </p:nvPr>
        </p:nvSpPr>
        <p:spPr>
          <a:xfrm>
            <a:off x="8556784" y="1"/>
            <a:ext cx="548700" cy="393600"/>
          </a:xfrm>
          <a:prstGeom prst="rect">
            <a:avLst/>
          </a:prstGeom>
          <a:noFill/>
          <a:ln>
            <a:noFill/>
          </a:ln>
        </p:spPr>
        <p:txBody>
          <a:bodyPr anchorCtr="0" anchor="t" bIns="91425" lIns="91425" spcFirstLastPara="1" rIns="91425" wrap="square" tIns="91425">
            <a:noAutofit/>
          </a:bodyPr>
          <a:lstStyle>
            <a:lvl1pPr lvl="0" algn="r">
              <a:buNone/>
              <a:defRPr sz="1200">
                <a:solidFill>
                  <a:srgbClr val="FFFFFF"/>
                </a:solidFill>
                <a:latin typeface="Sniglet"/>
                <a:ea typeface="Sniglet"/>
                <a:cs typeface="Sniglet"/>
                <a:sym typeface="Sniglet"/>
              </a:defRPr>
            </a:lvl1pPr>
            <a:lvl2pPr lvl="1" algn="r">
              <a:buNone/>
              <a:defRPr sz="1200">
                <a:solidFill>
                  <a:srgbClr val="FFFFFF"/>
                </a:solidFill>
                <a:latin typeface="Sniglet"/>
                <a:ea typeface="Sniglet"/>
                <a:cs typeface="Sniglet"/>
                <a:sym typeface="Sniglet"/>
              </a:defRPr>
            </a:lvl2pPr>
            <a:lvl3pPr lvl="2" algn="r">
              <a:buNone/>
              <a:defRPr sz="1200">
                <a:solidFill>
                  <a:srgbClr val="FFFFFF"/>
                </a:solidFill>
                <a:latin typeface="Sniglet"/>
                <a:ea typeface="Sniglet"/>
                <a:cs typeface="Sniglet"/>
                <a:sym typeface="Sniglet"/>
              </a:defRPr>
            </a:lvl3pPr>
            <a:lvl4pPr lvl="3" algn="r">
              <a:buNone/>
              <a:defRPr sz="1200">
                <a:solidFill>
                  <a:srgbClr val="FFFFFF"/>
                </a:solidFill>
                <a:latin typeface="Sniglet"/>
                <a:ea typeface="Sniglet"/>
                <a:cs typeface="Sniglet"/>
                <a:sym typeface="Sniglet"/>
              </a:defRPr>
            </a:lvl4pPr>
            <a:lvl5pPr lvl="4" algn="r">
              <a:buNone/>
              <a:defRPr sz="1200">
                <a:solidFill>
                  <a:srgbClr val="FFFFFF"/>
                </a:solidFill>
                <a:latin typeface="Sniglet"/>
                <a:ea typeface="Sniglet"/>
                <a:cs typeface="Sniglet"/>
                <a:sym typeface="Sniglet"/>
              </a:defRPr>
            </a:lvl5pPr>
            <a:lvl6pPr lvl="5" algn="r">
              <a:buNone/>
              <a:defRPr sz="1200">
                <a:solidFill>
                  <a:srgbClr val="FFFFFF"/>
                </a:solidFill>
                <a:latin typeface="Sniglet"/>
                <a:ea typeface="Sniglet"/>
                <a:cs typeface="Sniglet"/>
                <a:sym typeface="Sniglet"/>
              </a:defRPr>
            </a:lvl6pPr>
            <a:lvl7pPr lvl="6" algn="r">
              <a:buNone/>
              <a:defRPr sz="1200">
                <a:solidFill>
                  <a:srgbClr val="FFFFFF"/>
                </a:solidFill>
                <a:latin typeface="Sniglet"/>
                <a:ea typeface="Sniglet"/>
                <a:cs typeface="Sniglet"/>
                <a:sym typeface="Sniglet"/>
              </a:defRPr>
            </a:lvl7pPr>
            <a:lvl8pPr lvl="7" algn="r">
              <a:buNone/>
              <a:defRPr sz="1200">
                <a:solidFill>
                  <a:srgbClr val="FFFFFF"/>
                </a:solidFill>
                <a:latin typeface="Sniglet"/>
                <a:ea typeface="Sniglet"/>
                <a:cs typeface="Sniglet"/>
                <a:sym typeface="Sniglet"/>
              </a:defRPr>
            </a:lvl8pPr>
            <a:lvl9pPr lvl="8" algn="r">
              <a:buNone/>
              <a:defRPr sz="1200">
                <a:solidFill>
                  <a:srgbClr val="FFFFFF"/>
                </a:solidFill>
                <a:latin typeface="Sniglet"/>
                <a:ea typeface="Sniglet"/>
                <a:cs typeface="Sniglet"/>
                <a:sym typeface="Snigle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echo-li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1"/>
          <p:cNvSpPr txBox="1"/>
          <p:nvPr>
            <p:ph type="ctrTitle"/>
          </p:nvPr>
        </p:nvSpPr>
        <p:spPr>
          <a:xfrm>
            <a:off x="341025" y="322275"/>
            <a:ext cx="5345700" cy="386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Creating your Virtual Classroom in Google Slides </a:t>
            </a:r>
            <a:endParaRPr/>
          </a:p>
        </p:txBody>
      </p:sp>
      <p:pic>
        <p:nvPicPr>
          <p:cNvPr id="55" name="Google Shape;55;p11"/>
          <p:cNvPicPr preferRelativeResize="0"/>
          <p:nvPr/>
        </p:nvPicPr>
        <p:blipFill>
          <a:blip r:embed="rId3">
            <a:alphaModFix/>
          </a:blip>
          <a:stretch>
            <a:fillRect/>
          </a:stretch>
        </p:blipFill>
        <p:spPr>
          <a:xfrm>
            <a:off x="5821000" y="1991850"/>
            <a:ext cx="3130300" cy="313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title"/>
          </p:nvPr>
        </p:nvSpPr>
        <p:spPr>
          <a:xfrm>
            <a:off x="653625" y="456600"/>
            <a:ext cx="5969100" cy="102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t>What you’ll need! 📁 </a:t>
            </a:r>
            <a:endParaRPr sz="4400"/>
          </a:p>
        </p:txBody>
      </p:sp>
      <p:sp>
        <p:nvSpPr>
          <p:cNvPr id="61" name="Google Shape;61;p12"/>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 name="Google Shape;62;p12"/>
          <p:cNvSpPr txBox="1"/>
          <p:nvPr/>
        </p:nvSpPr>
        <p:spPr>
          <a:xfrm>
            <a:off x="953500" y="1517525"/>
            <a:ext cx="5969100" cy="29544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SzPts val="2700"/>
              <a:buFont typeface="ABeeZee"/>
              <a:buChar char="●"/>
            </a:pPr>
            <a:r>
              <a:rPr lang="en" sz="2700">
                <a:latin typeface="ABeeZee"/>
                <a:ea typeface="ABeeZee"/>
                <a:cs typeface="ABeeZee"/>
                <a:sym typeface="ABeeZee"/>
              </a:rPr>
              <a:t>A blank Google Slides</a:t>
            </a:r>
            <a:endParaRPr sz="2700">
              <a:latin typeface="ABeeZee"/>
              <a:ea typeface="ABeeZee"/>
              <a:cs typeface="ABeeZee"/>
              <a:sym typeface="ABeeZee"/>
            </a:endParaRPr>
          </a:p>
          <a:p>
            <a:pPr indent="0" lvl="0" marL="914400" rtl="0" algn="l">
              <a:spcBef>
                <a:spcPts val="0"/>
              </a:spcBef>
              <a:spcAft>
                <a:spcPts val="0"/>
              </a:spcAft>
              <a:buNone/>
            </a:pPr>
            <a:r>
              <a:t/>
            </a:r>
            <a:endParaRPr sz="2700">
              <a:latin typeface="ABeeZee"/>
              <a:ea typeface="ABeeZee"/>
              <a:cs typeface="ABeeZee"/>
              <a:sym typeface="ABeeZee"/>
            </a:endParaRPr>
          </a:p>
          <a:p>
            <a:pPr indent="-400050" lvl="0" marL="457200" rtl="0" algn="l">
              <a:spcBef>
                <a:spcPts val="0"/>
              </a:spcBef>
              <a:spcAft>
                <a:spcPts val="0"/>
              </a:spcAft>
              <a:buSzPts val="2700"/>
              <a:buFont typeface="ABeeZee"/>
              <a:buChar char="●"/>
            </a:pPr>
            <a:r>
              <a:rPr lang="en" sz="2700">
                <a:latin typeface="ABeeZee"/>
                <a:ea typeface="ABeeZee"/>
                <a:cs typeface="ABeeZee"/>
                <a:sym typeface="ABeeZee"/>
              </a:rPr>
              <a:t>The Bitmoji Chrome Extension</a:t>
            </a:r>
            <a:endParaRPr sz="2700">
              <a:latin typeface="ABeeZee"/>
              <a:ea typeface="ABeeZee"/>
              <a:cs typeface="ABeeZee"/>
              <a:sym typeface="ABeeZee"/>
            </a:endParaRPr>
          </a:p>
        </p:txBody>
      </p:sp>
      <p:pic>
        <p:nvPicPr>
          <p:cNvPr id="63" name="Google Shape;63;p12"/>
          <p:cNvPicPr preferRelativeResize="0"/>
          <p:nvPr/>
        </p:nvPicPr>
        <p:blipFill>
          <a:blip r:embed="rId3">
            <a:alphaModFix/>
          </a:blip>
          <a:stretch>
            <a:fillRect/>
          </a:stretch>
        </p:blipFill>
        <p:spPr>
          <a:xfrm>
            <a:off x="7345925" y="3645575"/>
            <a:ext cx="1497925" cy="149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a:blip r:embed="rId3">
            <a:alphaModFix/>
          </a:blip>
          <a:stretch>
            <a:fillRect/>
          </a:stretch>
        </p:blipFill>
        <p:spPr>
          <a:xfrm>
            <a:off x="6689250" y="2727275"/>
            <a:ext cx="2416225" cy="2416225"/>
          </a:xfrm>
          <a:prstGeom prst="rect">
            <a:avLst/>
          </a:prstGeom>
          <a:noFill/>
          <a:ln>
            <a:noFill/>
          </a:ln>
        </p:spPr>
      </p:pic>
      <p:sp>
        <p:nvSpPr>
          <p:cNvPr id="70" name="Google Shape;70;p13"/>
          <p:cNvSpPr txBox="1"/>
          <p:nvPr/>
        </p:nvSpPr>
        <p:spPr>
          <a:xfrm>
            <a:off x="201450" y="322300"/>
            <a:ext cx="64326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ABeeZee"/>
                <a:ea typeface="ABeeZee"/>
                <a:cs typeface="ABeeZee"/>
                <a:sym typeface="ABeeZee"/>
              </a:rPr>
              <a:t>Step 1: Open a blank Google Slide 🖱️</a:t>
            </a:r>
            <a:endParaRPr b="1" sz="2200">
              <a:latin typeface="ABeeZee"/>
              <a:ea typeface="ABeeZee"/>
              <a:cs typeface="ABeeZee"/>
              <a:sym typeface="ABeeZee"/>
            </a:endParaRPr>
          </a:p>
        </p:txBody>
      </p:sp>
      <p:sp>
        <p:nvSpPr>
          <p:cNvPr id="71" name="Google Shape;71;p13"/>
          <p:cNvSpPr txBox="1"/>
          <p:nvPr/>
        </p:nvSpPr>
        <p:spPr>
          <a:xfrm>
            <a:off x="376025" y="859500"/>
            <a:ext cx="5277900" cy="3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eZee"/>
                <a:ea typeface="ABeeZee"/>
                <a:cs typeface="ABeeZee"/>
                <a:sym typeface="ABeeZee"/>
              </a:rPr>
              <a:t>If you like the default dimensions then you can just go to step 2.</a:t>
            </a:r>
            <a:endParaRPr>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a:p>
            <a:pPr indent="0" lvl="0" marL="0" rtl="0" algn="l">
              <a:spcBef>
                <a:spcPts val="0"/>
              </a:spcBef>
              <a:spcAft>
                <a:spcPts val="0"/>
              </a:spcAft>
              <a:buNone/>
            </a:pPr>
            <a:r>
              <a:rPr lang="en">
                <a:latin typeface="ABeeZee"/>
                <a:ea typeface="ABeeZee"/>
                <a:cs typeface="ABeeZee"/>
                <a:sym typeface="ABeeZee"/>
              </a:rPr>
              <a:t>If you want to create a </a:t>
            </a:r>
            <a:r>
              <a:rPr b="1" lang="en">
                <a:latin typeface="ABeeZee"/>
                <a:ea typeface="ABeeZee"/>
                <a:cs typeface="ABeeZee"/>
                <a:sym typeface="ABeeZee"/>
              </a:rPr>
              <a:t>Google Classroom Header</a:t>
            </a:r>
            <a:r>
              <a:rPr lang="en">
                <a:latin typeface="ABeeZee"/>
                <a:ea typeface="ABeeZee"/>
                <a:cs typeface="ABeeZee"/>
                <a:sym typeface="ABeeZee"/>
              </a:rPr>
              <a:t>, change the page dimensions to 1,000 X 250 pixels by going to File &gt; Page Setup.</a:t>
            </a:r>
            <a:endParaRPr>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a:p>
            <a:pPr indent="0" lvl="0" marL="0" rtl="0" algn="l">
              <a:spcBef>
                <a:spcPts val="0"/>
              </a:spcBef>
              <a:spcAft>
                <a:spcPts val="0"/>
              </a:spcAft>
              <a:buNone/>
            </a:pPr>
            <a:r>
              <a:rPr lang="en">
                <a:latin typeface="ABeeZee"/>
                <a:ea typeface="ABeeZee"/>
                <a:cs typeface="ABeeZee"/>
                <a:sym typeface="ABeeZee"/>
              </a:rPr>
              <a:t>Just a little warning: When uploading your header to Google Classroom, you’ll get the frustrating dark overlay on your image.  It’s an </a:t>
            </a:r>
            <a:r>
              <a:rPr lang="en">
                <a:latin typeface="ABeeZee"/>
                <a:ea typeface="ABeeZee"/>
                <a:cs typeface="ABeeZee"/>
                <a:sym typeface="ABeeZee"/>
              </a:rPr>
              <a:t>accessibility</a:t>
            </a:r>
            <a:r>
              <a:rPr lang="en">
                <a:latin typeface="ABeeZee"/>
                <a:ea typeface="ABeeZee"/>
                <a:cs typeface="ABeeZee"/>
                <a:sym typeface="ABeeZee"/>
              </a:rPr>
              <a:t> things, and unfortunately cannot be changed. So with that in mind try to make everything with bright images.</a:t>
            </a:r>
            <a:endParaRPr>
              <a:latin typeface="ABeeZee"/>
              <a:ea typeface="ABeeZee"/>
              <a:cs typeface="ABeeZee"/>
              <a:sym typeface="ABeeZe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 name="Google Shape;77;p14"/>
          <p:cNvSpPr txBox="1"/>
          <p:nvPr/>
        </p:nvSpPr>
        <p:spPr>
          <a:xfrm>
            <a:off x="201450" y="322300"/>
            <a:ext cx="64326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ABeeZee"/>
                <a:ea typeface="ABeeZee"/>
                <a:cs typeface="ABeeZee"/>
                <a:sym typeface="ABeeZee"/>
              </a:rPr>
              <a:t>Step 2: Collect your images 🖼️</a:t>
            </a:r>
            <a:endParaRPr b="1" sz="2200">
              <a:latin typeface="ABeeZee"/>
              <a:ea typeface="ABeeZee"/>
              <a:cs typeface="ABeeZee"/>
              <a:sym typeface="ABeeZee"/>
            </a:endParaRPr>
          </a:p>
        </p:txBody>
      </p:sp>
      <p:sp>
        <p:nvSpPr>
          <p:cNvPr id="78" name="Google Shape;78;p14"/>
          <p:cNvSpPr txBox="1"/>
          <p:nvPr/>
        </p:nvSpPr>
        <p:spPr>
          <a:xfrm>
            <a:off x="376025" y="859500"/>
            <a:ext cx="5277900" cy="3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BeeZee"/>
              <a:ea typeface="ABeeZee"/>
              <a:cs typeface="ABeeZee"/>
              <a:sym typeface="ABeeZee"/>
            </a:endParaRPr>
          </a:p>
        </p:txBody>
      </p:sp>
      <p:pic>
        <p:nvPicPr>
          <p:cNvPr id="79" name="Google Shape;79;p14"/>
          <p:cNvPicPr preferRelativeResize="0"/>
          <p:nvPr/>
        </p:nvPicPr>
        <p:blipFill>
          <a:blip r:embed="rId3">
            <a:alphaModFix/>
          </a:blip>
          <a:stretch>
            <a:fillRect/>
          </a:stretch>
        </p:blipFill>
        <p:spPr>
          <a:xfrm flipH="1">
            <a:off x="7359350" y="3475875"/>
            <a:ext cx="1667625" cy="1667625"/>
          </a:xfrm>
          <a:prstGeom prst="rect">
            <a:avLst/>
          </a:prstGeom>
          <a:noFill/>
          <a:ln>
            <a:noFill/>
          </a:ln>
        </p:spPr>
      </p:pic>
      <p:sp>
        <p:nvSpPr>
          <p:cNvPr id="80" name="Google Shape;80;p14"/>
          <p:cNvSpPr txBox="1"/>
          <p:nvPr/>
        </p:nvSpPr>
        <p:spPr>
          <a:xfrm>
            <a:off x="349175" y="940075"/>
            <a:ext cx="5277900" cy="3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eZee"/>
                <a:ea typeface="ABeeZee"/>
                <a:cs typeface="ABeeZee"/>
                <a:sym typeface="ABeeZee"/>
              </a:rPr>
              <a:t>The next step is to collect your images for your theme.  </a:t>
            </a:r>
            <a:endParaRPr>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a:p>
            <a:pPr indent="0" lvl="0" marL="0" rtl="0" algn="l">
              <a:spcBef>
                <a:spcPts val="0"/>
              </a:spcBef>
              <a:spcAft>
                <a:spcPts val="0"/>
              </a:spcAft>
              <a:buNone/>
            </a:pPr>
            <a:r>
              <a:rPr lang="en">
                <a:latin typeface="ABeeZee"/>
                <a:ea typeface="ABeeZee"/>
                <a:cs typeface="ABeeZee"/>
                <a:sym typeface="ABeeZee"/>
              </a:rPr>
              <a:t>For inspirational posters you can go to </a:t>
            </a:r>
            <a:r>
              <a:rPr lang="en" u="sng">
                <a:solidFill>
                  <a:schemeClr val="hlink"/>
                </a:solidFill>
                <a:latin typeface="ABeeZee"/>
                <a:ea typeface="ABeeZee"/>
                <a:cs typeface="ABeeZee"/>
                <a:sym typeface="ABeeZee"/>
                <a:hlinkClick r:id="rId4"/>
              </a:rPr>
              <a:t>ECHO-LIT</a:t>
            </a:r>
            <a:r>
              <a:rPr lang="en">
                <a:latin typeface="ABeeZee"/>
                <a:ea typeface="ABeeZee"/>
                <a:cs typeface="ABeeZee"/>
                <a:sym typeface="ABeeZee"/>
              </a:rPr>
              <a:t>.  Then for the rest of your images you can do Google Images right on your Google Slides or search the web.</a:t>
            </a:r>
            <a:endParaRPr>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a:p>
            <a:pPr indent="0" lvl="0" marL="0" rtl="0" algn="l">
              <a:spcBef>
                <a:spcPts val="0"/>
              </a:spcBef>
              <a:spcAft>
                <a:spcPts val="0"/>
              </a:spcAft>
              <a:buNone/>
            </a:pPr>
            <a:r>
              <a:rPr lang="en">
                <a:latin typeface="ABeeZee"/>
                <a:ea typeface="ABeeZee"/>
                <a:cs typeface="ABeeZee"/>
                <a:sym typeface="ABeeZee"/>
              </a:rPr>
              <a:t>Note: When searching for images ensure that you look for a transparent background.  For example: couch transparent background</a:t>
            </a:r>
            <a:endParaRPr>
              <a:latin typeface="ABeeZee"/>
              <a:ea typeface="ABeeZee"/>
              <a:cs typeface="ABeeZee"/>
              <a:sym typeface="ABeeZ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5"/>
          <p:cNvPicPr preferRelativeResize="0"/>
          <p:nvPr/>
        </p:nvPicPr>
        <p:blipFill>
          <a:blip r:embed="rId3">
            <a:alphaModFix/>
          </a:blip>
          <a:stretch>
            <a:fillRect/>
          </a:stretch>
        </p:blipFill>
        <p:spPr>
          <a:xfrm>
            <a:off x="443175" y="904450"/>
            <a:ext cx="3858425" cy="3858425"/>
          </a:xfrm>
          <a:prstGeom prst="rect">
            <a:avLst/>
          </a:prstGeom>
          <a:noFill/>
          <a:ln>
            <a:noFill/>
          </a:ln>
        </p:spPr>
      </p:pic>
      <p:sp>
        <p:nvSpPr>
          <p:cNvPr id="87" name="Google Shape;87;p15"/>
          <p:cNvSpPr txBox="1"/>
          <p:nvPr/>
        </p:nvSpPr>
        <p:spPr>
          <a:xfrm>
            <a:off x="443175" y="255150"/>
            <a:ext cx="47943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latin typeface="ABeeZee"/>
                <a:ea typeface="ABeeZee"/>
                <a:cs typeface="ABeeZee"/>
                <a:sym typeface="ABeeZee"/>
              </a:rPr>
              <a:t>Bitmoji Tip</a:t>
            </a:r>
            <a:endParaRPr sz="2800">
              <a:latin typeface="ABeeZee"/>
              <a:ea typeface="ABeeZee"/>
              <a:cs typeface="ABeeZee"/>
              <a:sym typeface="ABeeZee"/>
            </a:endParaRPr>
          </a:p>
        </p:txBody>
      </p:sp>
      <p:pic>
        <p:nvPicPr>
          <p:cNvPr id="88" name="Google Shape;88;p15"/>
          <p:cNvPicPr preferRelativeResize="0"/>
          <p:nvPr/>
        </p:nvPicPr>
        <p:blipFill>
          <a:blip r:embed="rId4">
            <a:alphaModFix/>
          </a:blip>
          <a:stretch>
            <a:fillRect/>
          </a:stretch>
        </p:blipFill>
        <p:spPr>
          <a:xfrm>
            <a:off x="5600100" y="2682025"/>
            <a:ext cx="2461475" cy="246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116450" y="148475"/>
            <a:ext cx="5969100" cy="74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Google Image Search Tip 🔎</a:t>
            </a:r>
            <a:endParaRPr/>
          </a:p>
        </p:txBody>
      </p:sp>
      <p:sp>
        <p:nvSpPr>
          <p:cNvPr id="94" name="Google Shape;94;p16"/>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5" name="Google Shape;95;p16"/>
          <p:cNvSpPr txBox="1"/>
          <p:nvPr/>
        </p:nvSpPr>
        <p:spPr>
          <a:xfrm>
            <a:off x="116450" y="778925"/>
            <a:ext cx="7995000" cy="20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BeeZee"/>
                <a:ea typeface="ABeeZee"/>
                <a:cs typeface="ABeeZee"/>
                <a:sym typeface="ABeeZee"/>
              </a:rPr>
              <a:t>To help you search for your images, there are a few filter tools you need to know about. Filtering your search will allow you to find images you need a lot quicker (and it’s a useful tip to each student’s as well).</a:t>
            </a:r>
            <a:endParaRPr sz="1600">
              <a:latin typeface="ABeeZee"/>
              <a:ea typeface="ABeeZee"/>
              <a:cs typeface="ABeeZee"/>
              <a:sym typeface="ABeeZee"/>
            </a:endParaRPr>
          </a:p>
          <a:p>
            <a:pPr indent="0" lvl="0" marL="0" rtl="0" algn="l">
              <a:spcBef>
                <a:spcPts val="0"/>
              </a:spcBef>
              <a:spcAft>
                <a:spcPts val="0"/>
              </a:spcAft>
              <a:buNone/>
            </a:pPr>
            <a:r>
              <a:t/>
            </a:r>
            <a:endParaRPr sz="1600">
              <a:latin typeface="ABeeZee"/>
              <a:ea typeface="ABeeZee"/>
              <a:cs typeface="ABeeZee"/>
              <a:sym typeface="ABeeZee"/>
            </a:endParaRPr>
          </a:p>
          <a:p>
            <a:pPr indent="0" lvl="0" marL="0" rtl="0" algn="l">
              <a:spcBef>
                <a:spcPts val="0"/>
              </a:spcBef>
              <a:spcAft>
                <a:spcPts val="0"/>
              </a:spcAft>
              <a:buNone/>
            </a:pPr>
            <a:r>
              <a:rPr lang="en" sz="1600">
                <a:latin typeface="ABeeZee"/>
                <a:ea typeface="ABeeZee"/>
                <a:cs typeface="ABeeZee"/>
                <a:sym typeface="ABeeZee"/>
              </a:rPr>
              <a:t>Go to Google Images and click </a:t>
            </a:r>
            <a:r>
              <a:rPr b="1" lang="en" sz="1600">
                <a:latin typeface="ABeeZee"/>
                <a:ea typeface="ABeeZee"/>
                <a:cs typeface="ABeeZee"/>
                <a:sym typeface="ABeeZee"/>
              </a:rPr>
              <a:t>Tools</a:t>
            </a:r>
            <a:r>
              <a:rPr lang="en" sz="1600">
                <a:latin typeface="ABeeZee"/>
                <a:ea typeface="ABeeZee"/>
                <a:cs typeface="ABeeZee"/>
                <a:sym typeface="ABeeZee"/>
              </a:rPr>
              <a:t>. This will bring up a </a:t>
            </a:r>
            <a:r>
              <a:rPr lang="en" sz="1600">
                <a:latin typeface="ABeeZee"/>
                <a:ea typeface="ABeeZee"/>
                <a:cs typeface="ABeeZee"/>
                <a:sym typeface="ABeeZee"/>
              </a:rPr>
              <a:t>variety</a:t>
            </a:r>
            <a:r>
              <a:rPr lang="en" sz="1600">
                <a:latin typeface="ABeeZee"/>
                <a:ea typeface="ABeeZee"/>
                <a:cs typeface="ABeeZee"/>
                <a:sym typeface="ABeeZee"/>
              </a:rPr>
              <a:t> of filter options.</a:t>
            </a:r>
            <a:endParaRPr sz="1600">
              <a:latin typeface="ABeeZee"/>
              <a:ea typeface="ABeeZee"/>
              <a:cs typeface="ABeeZee"/>
              <a:sym typeface="ABeeZee"/>
            </a:endParaRPr>
          </a:p>
          <a:p>
            <a:pPr indent="0" lvl="0" marL="0" rtl="0" algn="l">
              <a:spcBef>
                <a:spcPts val="0"/>
              </a:spcBef>
              <a:spcAft>
                <a:spcPts val="0"/>
              </a:spcAft>
              <a:buNone/>
            </a:pPr>
            <a:r>
              <a:t/>
            </a:r>
            <a:endParaRPr sz="1600">
              <a:latin typeface="ABeeZee"/>
              <a:ea typeface="ABeeZee"/>
              <a:cs typeface="ABeeZee"/>
              <a:sym typeface="ABeeZee"/>
            </a:endParaRPr>
          </a:p>
          <a:p>
            <a:pPr indent="0" lvl="0" marL="0" rtl="0" algn="l">
              <a:spcBef>
                <a:spcPts val="0"/>
              </a:spcBef>
              <a:spcAft>
                <a:spcPts val="0"/>
              </a:spcAft>
              <a:buNone/>
            </a:pPr>
            <a:r>
              <a:rPr lang="en" sz="1600">
                <a:latin typeface="ABeeZee"/>
                <a:ea typeface="ABeeZee"/>
                <a:cs typeface="ABeeZee"/>
                <a:sym typeface="ABeeZee"/>
              </a:rPr>
              <a:t>On usage change to </a:t>
            </a:r>
            <a:r>
              <a:rPr b="1" lang="en" sz="1600">
                <a:latin typeface="ABeeZee"/>
                <a:ea typeface="ABeeZee"/>
                <a:cs typeface="ABeeZee"/>
                <a:sym typeface="ABeeZee"/>
              </a:rPr>
              <a:t>Labeled for Reuse</a:t>
            </a:r>
            <a:r>
              <a:rPr lang="en" sz="1600">
                <a:latin typeface="ABeeZee"/>
                <a:ea typeface="ABeeZee"/>
                <a:cs typeface="ABeeZee"/>
                <a:sym typeface="ABeeZee"/>
              </a:rPr>
              <a:t> and on color change to </a:t>
            </a:r>
            <a:r>
              <a:rPr b="1" lang="en" sz="1600">
                <a:latin typeface="ABeeZee"/>
                <a:ea typeface="ABeeZee"/>
                <a:cs typeface="ABeeZee"/>
                <a:sym typeface="ABeeZee"/>
              </a:rPr>
              <a:t>transparent</a:t>
            </a:r>
            <a:r>
              <a:rPr lang="en" sz="1600">
                <a:latin typeface="ABeeZee"/>
                <a:ea typeface="ABeeZee"/>
                <a:cs typeface="ABeeZee"/>
                <a:sym typeface="ABeeZee"/>
              </a:rPr>
              <a:t>.</a:t>
            </a:r>
            <a:endParaRPr sz="1600">
              <a:latin typeface="ABeeZee"/>
              <a:ea typeface="ABeeZee"/>
              <a:cs typeface="ABeeZee"/>
              <a:sym typeface="ABeeZee"/>
            </a:endParaRPr>
          </a:p>
        </p:txBody>
      </p:sp>
      <p:pic>
        <p:nvPicPr>
          <p:cNvPr id="96" name="Google Shape;96;p16"/>
          <p:cNvPicPr preferRelativeResize="0"/>
          <p:nvPr/>
        </p:nvPicPr>
        <p:blipFill>
          <a:blip r:embed="rId3">
            <a:alphaModFix/>
          </a:blip>
          <a:stretch>
            <a:fillRect/>
          </a:stretch>
        </p:blipFill>
        <p:spPr>
          <a:xfrm>
            <a:off x="315200" y="2793425"/>
            <a:ext cx="5571595" cy="1784525"/>
          </a:xfrm>
          <a:prstGeom prst="rect">
            <a:avLst/>
          </a:prstGeom>
          <a:noFill/>
          <a:ln>
            <a:noFill/>
          </a:ln>
        </p:spPr>
      </p:pic>
      <p:pic>
        <p:nvPicPr>
          <p:cNvPr id="97" name="Google Shape;97;p16"/>
          <p:cNvPicPr preferRelativeResize="0"/>
          <p:nvPr/>
        </p:nvPicPr>
        <p:blipFill>
          <a:blip r:embed="rId4">
            <a:alphaModFix/>
          </a:blip>
          <a:stretch>
            <a:fillRect/>
          </a:stretch>
        </p:blipFill>
        <p:spPr>
          <a:xfrm>
            <a:off x="7198199" y="3532025"/>
            <a:ext cx="1611475" cy="161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3" name="Google Shape;103;p17"/>
          <p:cNvSpPr txBox="1"/>
          <p:nvPr/>
        </p:nvSpPr>
        <p:spPr>
          <a:xfrm>
            <a:off x="201450" y="322300"/>
            <a:ext cx="64326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ABeeZee"/>
                <a:ea typeface="ABeeZee"/>
                <a:cs typeface="ABeeZee"/>
                <a:sym typeface="ABeeZee"/>
              </a:rPr>
              <a:t>Step 3: Create your Scene 🎨</a:t>
            </a:r>
            <a:endParaRPr b="1" sz="2200">
              <a:latin typeface="ABeeZee"/>
              <a:ea typeface="ABeeZee"/>
              <a:cs typeface="ABeeZee"/>
              <a:sym typeface="ABeeZee"/>
            </a:endParaRPr>
          </a:p>
        </p:txBody>
      </p:sp>
      <p:sp>
        <p:nvSpPr>
          <p:cNvPr id="104" name="Google Shape;104;p17"/>
          <p:cNvSpPr txBox="1"/>
          <p:nvPr/>
        </p:nvSpPr>
        <p:spPr>
          <a:xfrm>
            <a:off x="376025" y="859500"/>
            <a:ext cx="5277900" cy="3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BeeZee"/>
              <a:ea typeface="ABeeZee"/>
              <a:cs typeface="ABeeZee"/>
              <a:sym typeface="ABeeZee"/>
            </a:endParaRPr>
          </a:p>
        </p:txBody>
      </p:sp>
      <p:pic>
        <p:nvPicPr>
          <p:cNvPr id="105" name="Google Shape;105;p17"/>
          <p:cNvPicPr preferRelativeResize="0"/>
          <p:nvPr/>
        </p:nvPicPr>
        <p:blipFill>
          <a:blip r:embed="rId3">
            <a:alphaModFix/>
          </a:blip>
          <a:stretch>
            <a:fillRect/>
          </a:stretch>
        </p:blipFill>
        <p:spPr>
          <a:xfrm flipH="1">
            <a:off x="7359350" y="3475875"/>
            <a:ext cx="1667625" cy="1667625"/>
          </a:xfrm>
          <a:prstGeom prst="rect">
            <a:avLst/>
          </a:prstGeom>
          <a:noFill/>
          <a:ln>
            <a:noFill/>
          </a:ln>
        </p:spPr>
      </p:pic>
      <p:sp>
        <p:nvSpPr>
          <p:cNvPr id="106" name="Google Shape;106;p17"/>
          <p:cNvSpPr txBox="1"/>
          <p:nvPr/>
        </p:nvSpPr>
        <p:spPr>
          <a:xfrm>
            <a:off x="201450" y="940075"/>
            <a:ext cx="6889200" cy="36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BeeZee"/>
                <a:ea typeface="ABeeZee"/>
                <a:cs typeface="ABeeZee"/>
                <a:sym typeface="ABeeZee"/>
              </a:rPr>
              <a:t>Once you have your images and background, you can start creating your virtual scene.  </a:t>
            </a:r>
            <a:endParaRPr sz="1600">
              <a:latin typeface="ABeeZee"/>
              <a:ea typeface="ABeeZee"/>
              <a:cs typeface="ABeeZee"/>
              <a:sym typeface="ABeeZee"/>
            </a:endParaRPr>
          </a:p>
          <a:p>
            <a:pPr indent="0" lvl="0" marL="0" rtl="0" algn="l">
              <a:spcBef>
                <a:spcPts val="0"/>
              </a:spcBef>
              <a:spcAft>
                <a:spcPts val="0"/>
              </a:spcAft>
              <a:buNone/>
            </a:pPr>
            <a:r>
              <a:t/>
            </a:r>
            <a:endParaRPr sz="1600">
              <a:latin typeface="ABeeZee"/>
              <a:ea typeface="ABeeZee"/>
              <a:cs typeface="ABeeZee"/>
              <a:sym typeface="ABeeZee"/>
            </a:endParaRPr>
          </a:p>
          <a:p>
            <a:pPr indent="0" lvl="0" marL="0" rtl="0" algn="l">
              <a:spcBef>
                <a:spcPts val="0"/>
              </a:spcBef>
              <a:spcAft>
                <a:spcPts val="0"/>
              </a:spcAft>
              <a:buNone/>
            </a:pPr>
            <a:r>
              <a:rPr lang="en" sz="1600">
                <a:latin typeface="ABeeZee"/>
                <a:ea typeface="ABeeZee"/>
                <a:cs typeface="ABeeZee"/>
                <a:sym typeface="ABeeZee"/>
              </a:rPr>
              <a:t>Note: You can also search for wall and floor background in google slides when you search for images.</a:t>
            </a:r>
            <a:endParaRPr sz="1600">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a:p>
            <a:pPr indent="0" lvl="0" marL="0" rtl="0" algn="l">
              <a:spcBef>
                <a:spcPts val="0"/>
              </a:spcBef>
              <a:spcAft>
                <a:spcPts val="0"/>
              </a:spcAft>
              <a:buNone/>
            </a:pPr>
            <a:r>
              <a:rPr b="1" lang="en" sz="2000">
                <a:latin typeface="ABeeZee"/>
                <a:ea typeface="ABeeZee"/>
                <a:cs typeface="ABeeZee"/>
                <a:sym typeface="ABeeZee"/>
              </a:rPr>
              <a:t>A couple of editing tips </a:t>
            </a:r>
            <a:r>
              <a:rPr lang="en" sz="2000">
                <a:latin typeface="ABeeZee"/>
                <a:ea typeface="ABeeZee"/>
                <a:cs typeface="ABeeZee"/>
                <a:sym typeface="ABeeZee"/>
              </a:rPr>
              <a:t>📌</a:t>
            </a:r>
            <a:endParaRPr sz="2000">
              <a:latin typeface="ABeeZee"/>
              <a:ea typeface="ABeeZee"/>
              <a:cs typeface="ABeeZee"/>
              <a:sym typeface="ABeeZee"/>
            </a:endParaRPr>
          </a:p>
          <a:p>
            <a:pPr indent="0" lvl="0" marL="0" rtl="0" algn="l">
              <a:lnSpc>
                <a:spcPct val="115000"/>
              </a:lnSpc>
              <a:spcBef>
                <a:spcPts val="1200"/>
              </a:spcBef>
              <a:spcAft>
                <a:spcPts val="0"/>
              </a:spcAft>
              <a:buNone/>
            </a:pPr>
            <a:r>
              <a:rPr lang="en" sz="1300">
                <a:solidFill>
                  <a:srgbClr val="222222"/>
                </a:solidFill>
                <a:highlight>
                  <a:srgbClr val="FCFCFC"/>
                </a:highlight>
                <a:latin typeface="ABeeZee"/>
                <a:ea typeface="ABeeZee"/>
                <a:cs typeface="ABeeZee"/>
                <a:sym typeface="ABeeZee"/>
              </a:rPr>
              <a:t>When </a:t>
            </a:r>
            <a:r>
              <a:rPr b="1" lang="en" sz="1300">
                <a:solidFill>
                  <a:srgbClr val="222222"/>
                </a:solidFill>
                <a:highlight>
                  <a:srgbClr val="FCFCFC"/>
                </a:highlight>
                <a:latin typeface="ABeeZee"/>
                <a:ea typeface="ABeeZee"/>
                <a:cs typeface="ABeeZee"/>
                <a:sym typeface="ABeeZee"/>
              </a:rPr>
              <a:t>resizing your images</a:t>
            </a:r>
            <a:r>
              <a:rPr lang="en" sz="1300">
                <a:solidFill>
                  <a:srgbClr val="222222"/>
                </a:solidFill>
                <a:highlight>
                  <a:srgbClr val="FCFCFC"/>
                </a:highlight>
                <a:latin typeface="ABeeZee"/>
                <a:ea typeface="ABeeZee"/>
                <a:cs typeface="ABeeZee"/>
                <a:sym typeface="ABeeZee"/>
              </a:rPr>
              <a:t>, make sure you are resizing from the corner point of the selected image. This will maintain the height and width proportions of the resized image. If you try to resize from one of the top or side points, the dimensions will not adjust proportionately.</a:t>
            </a:r>
            <a:endParaRPr sz="1300">
              <a:solidFill>
                <a:srgbClr val="222222"/>
              </a:solidFill>
              <a:highlight>
                <a:srgbClr val="FCFCFC"/>
              </a:highlight>
              <a:latin typeface="ABeeZee"/>
              <a:ea typeface="ABeeZee"/>
              <a:cs typeface="ABeeZee"/>
              <a:sym typeface="ABeeZee"/>
            </a:endParaRPr>
          </a:p>
          <a:p>
            <a:pPr indent="0" lvl="0" marL="0" rtl="0" algn="l">
              <a:lnSpc>
                <a:spcPct val="115000"/>
              </a:lnSpc>
              <a:spcBef>
                <a:spcPts val="1200"/>
              </a:spcBef>
              <a:spcAft>
                <a:spcPts val="0"/>
              </a:spcAft>
              <a:buNone/>
            </a:pPr>
            <a:r>
              <a:rPr lang="en" sz="1300">
                <a:solidFill>
                  <a:srgbClr val="222222"/>
                </a:solidFill>
                <a:highlight>
                  <a:srgbClr val="FCFCFC"/>
                </a:highlight>
                <a:latin typeface="ABeeZee"/>
                <a:ea typeface="ABeeZee"/>
                <a:cs typeface="ABeeZee"/>
                <a:sym typeface="ABeeZee"/>
              </a:rPr>
              <a:t>To </a:t>
            </a:r>
            <a:r>
              <a:rPr b="1" lang="en" sz="1300">
                <a:solidFill>
                  <a:srgbClr val="222222"/>
                </a:solidFill>
                <a:highlight>
                  <a:srgbClr val="FCFCFC"/>
                </a:highlight>
                <a:latin typeface="ABeeZee"/>
                <a:ea typeface="ABeeZee"/>
                <a:cs typeface="ABeeZee"/>
                <a:sym typeface="ABeeZee"/>
              </a:rPr>
              <a:t>layer an image</a:t>
            </a:r>
            <a:r>
              <a:rPr lang="en" sz="1300">
                <a:solidFill>
                  <a:srgbClr val="222222"/>
                </a:solidFill>
                <a:highlight>
                  <a:srgbClr val="FCFCFC"/>
                </a:highlight>
                <a:latin typeface="ABeeZee"/>
                <a:ea typeface="ABeeZee"/>
                <a:cs typeface="ABeeZee"/>
                <a:sym typeface="ABeeZee"/>
              </a:rPr>
              <a:t> below another, right-click and select </a:t>
            </a:r>
            <a:r>
              <a:rPr b="1" lang="en" sz="1300">
                <a:solidFill>
                  <a:srgbClr val="222222"/>
                </a:solidFill>
                <a:highlight>
                  <a:srgbClr val="FCFCFC"/>
                </a:highlight>
                <a:latin typeface="ABeeZee"/>
                <a:ea typeface="ABeeZee"/>
                <a:cs typeface="ABeeZee"/>
                <a:sym typeface="ABeeZee"/>
              </a:rPr>
              <a:t>Order —&gt; Send to back</a:t>
            </a:r>
            <a:r>
              <a:rPr lang="en" sz="1300">
                <a:solidFill>
                  <a:srgbClr val="222222"/>
                </a:solidFill>
                <a:highlight>
                  <a:srgbClr val="FCFCFC"/>
                </a:highlight>
                <a:latin typeface="ABeeZee"/>
                <a:ea typeface="ABeeZee"/>
                <a:cs typeface="ABeeZee"/>
                <a:sym typeface="ABeeZee"/>
              </a:rPr>
              <a:t> on Google Slides or right-click —&gt; </a:t>
            </a:r>
            <a:r>
              <a:rPr b="1" lang="en" sz="1300">
                <a:solidFill>
                  <a:srgbClr val="222222"/>
                </a:solidFill>
                <a:highlight>
                  <a:srgbClr val="FCFCFC"/>
                </a:highlight>
                <a:latin typeface="ABeeZee"/>
                <a:ea typeface="ABeeZee"/>
                <a:cs typeface="ABeeZee"/>
                <a:sym typeface="ABeeZee"/>
              </a:rPr>
              <a:t>Send to Back</a:t>
            </a:r>
            <a:r>
              <a:rPr lang="en" sz="1300">
                <a:solidFill>
                  <a:srgbClr val="222222"/>
                </a:solidFill>
                <a:highlight>
                  <a:srgbClr val="FCFCFC"/>
                </a:highlight>
                <a:latin typeface="ABeeZee"/>
                <a:ea typeface="ABeeZee"/>
                <a:cs typeface="ABeeZee"/>
                <a:sym typeface="ABeeZee"/>
              </a:rPr>
              <a:t> on PowerPoint.</a:t>
            </a:r>
            <a:endParaRPr sz="1300">
              <a:solidFill>
                <a:srgbClr val="222222"/>
              </a:solidFill>
              <a:highlight>
                <a:srgbClr val="FCFCFC"/>
              </a:highlight>
              <a:latin typeface="ABeeZee"/>
              <a:ea typeface="ABeeZee"/>
              <a:cs typeface="ABeeZee"/>
              <a:sym typeface="ABeeZee"/>
            </a:endParaRPr>
          </a:p>
          <a:p>
            <a:pPr indent="0" lvl="0" marL="0" rtl="0" algn="l">
              <a:spcBef>
                <a:spcPts val="1200"/>
              </a:spcBef>
              <a:spcAft>
                <a:spcPts val="0"/>
              </a:spcAft>
              <a:buNone/>
            </a:pPr>
            <a:r>
              <a:t/>
            </a:r>
            <a:endParaRPr>
              <a:latin typeface="ABeeZee"/>
              <a:ea typeface="ABeeZee"/>
              <a:cs typeface="ABeeZee"/>
              <a:sym typeface="ABeeZe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156725" y="81325"/>
            <a:ext cx="5969100" cy="74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ABeeZee"/>
                <a:ea typeface="ABeeZee"/>
                <a:cs typeface="ABeeZee"/>
                <a:sym typeface="ABeeZee"/>
              </a:rPr>
              <a:t>Step 4: Share Your Virtual Classroom ↗️</a:t>
            </a:r>
            <a:endParaRPr/>
          </a:p>
        </p:txBody>
      </p:sp>
      <p:sp>
        <p:nvSpPr>
          <p:cNvPr id="112" name="Google Shape;112;p18"/>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3" name="Google Shape;113;p18"/>
          <p:cNvSpPr txBox="1"/>
          <p:nvPr/>
        </p:nvSpPr>
        <p:spPr>
          <a:xfrm>
            <a:off x="308875" y="966925"/>
            <a:ext cx="6768600" cy="37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ABeeZee"/>
                <a:ea typeface="ABeeZee"/>
                <a:cs typeface="ABeeZee"/>
                <a:sym typeface="ABeeZee"/>
              </a:rPr>
              <a:t>Once your </a:t>
            </a:r>
            <a:r>
              <a:rPr lang="en" sz="2100">
                <a:latin typeface="ABeeZee"/>
                <a:ea typeface="ABeeZee"/>
                <a:cs typeface="ABeeZee"/>
                <a:sym typeface="ABeeZee"/>
              </a:rPr>
              <a:t>digital</a:t>
            </a:r>
            <a:r>
              <a:rPr lang="en" sz="2100">
                <a:latin typeface="ABeeZee"/>
                <a:ea typeface="ABeeZee"/>
                <a:cs typeface="ABeeZee"/>
                <a:sym typeface="ABeeZee"/>
              </a:rPr>
              <a:t> classroom is created and you are </a:t>
            </a:r>
            <a:r>
              <a:rPr lang="en" sz="2100">
                <a:latin typeface="ABeeZee"/>
                <a:ea typeface="ABeeZee"/>
                <a:cs typeface="ABeeZee"/>
                <a:sym typeface="ABeeZee"/>
              </a:rPr>
              <a:t>satisfied</a:t>
            </a:r>
            <a:r>
              <a:rPr lang="en" sz="2100">
                <a:latin typeface="ABeeZee"/>
                <a:ea typeface="ABeeZee"/>
                <a:cs typeface="ABeeZee"/>
                <a:sym typeface="ABeeZee"/>
              </a:rPr>
              <a:t> with your work it is now time to share this with your students.</a:t>
            </a:r>
            <a:endParaRPr sz="2100">
              <a:latin typeface="ABeeZee"/>
              <a:ea typeface="ABeeZee"/>
              <a:cs typeface="ABeeZee"/>
              <a:sym typeface="ABeeZee"/>
            </a:endParaRPr>
          </a:p>
          <a:p>
            <a:pPr indent="0" lvl="0" marL="0" rtl="0" algn="l">
              <a:spcBef>
                <a:spcPts val="0"/>
              </a:spcBef>
              <a:spcAft>
                <a:spcPts val="0"/>
              </a:spcAft>
              <a:buNone/>
            </a:pPr>
            <a:r>
              <a:t/>
            </a:r>
            <a:endParaRPr sz="2100">
              <a:latin typeface="ABeeZee"/>
              <a:ea typeface="ABeeZee"/>
              <a:cs typeface="ABeeZee"/>
              <a:sym typeface="ABeeZee"/>
            </a:endParaRPr>
          </a:p>
          <a:p>
            <a:pPr indent="0" lvl="0" marL="0" rtl="0" algn="l">
              <a:spcBef>
                <a:spcPts val="0"/>
              </a:spcBef>
              <a:spcAft>
                <a:spcPts val="0"/>
              </a:spcAft>
              <a:buNone/>
            </a:pPr>
            <a:r>
              <a:rPr lang="en" sz="2100">
                <a:latin typeface="ABeeZee"/>
                <a:ea typeface="ABeeZee"/>
                <a:cs typeface="ABeeZee"/>
                <a:sym typeface="ABeeZee"/>
              </a:rPr>
              <a:t>Download your completed </a:t>
            </a:r>
            <a:r>
              <a:rPr lang="en" sz="2100">
                <a:latin typeface="ABeeZee"/>
                <a:ea typeface="ABeeZee"/>
                <a:cs typeface="ABeeZee"/>
                <a:sym typeface="ABeeZee"/>
              </a:rPr>
              <a:t>digital</a:t>
            </a:r>
            <a:r>
              <a:rPr lang="en" sz="2100">
                <a:latin typeface="ABeeZee"/>
                <a:ea typeface="ABeeZee"/>
                <a:cs typeface="ABeeZee"/>
                <a:sym typeface="ABeeZee"/>
              </a:rPr>
              <a:t> classroom as a PDF. Making it a PDF will not allow students to make any changes to your virtual classroom.</a:t>
            </a:r>
            <a:endParaRPr sz="2100">
              <a:latin typeface="ABeeZee"/>
              <a:ea typeface="ABeeZee"/>
              <a:cs typeface="ABeeZee"/>
              <a:sym typeface="ABeeZee"/>
            </a:endParaRPr>
          </a:p>
          <a:p>
            <a:pPr indent="0" lvl="0" marL="0" rtl="0" algn="l">
              <a:spcBef>
                <a:spcPts val="0"/>
              </a:spcBef>
              <a:spcAft>
                <a:spcPts val="0"/>
              </a:spcAft>
              <a:buNone/>
            </a:pPr>
            <a:r>
              <a:t/>
            </a:r>
            <a:endParaRPr sz="2100">
              <a:latin typeface="ABeeZee"/>
              <a:ea typeface="ABeeZee"/>
              <a:cs typeface="ABeeZee"/>
              <a:sym typeface="ABeeZee"/>
            </a:endParaRPr>
          </a:p>
          <a:p>
            <a:pPr indent="0" lvl="0" marL="0" rtl="0" algn="l">
              <a:spcBef>
                <a:spcPts val="0"/>
              </a:spcBef>
              <a:spcAft>
                <a:spcPts val="0"/>
              </a:spcAft>
              <a:buNone/>
            </a:pPr>
            <a:r>
              <a:rPr lang="en" sz="2100">
                <a:latin typeface="ABeeZee"/>
                <a:ea typeface="ABeeZee"/>
                <a:cs typeface="ABeeZee"/>
                <a:sym typeface="ABeeZee"/>
              </a:rPr>
              <a:t>Then go to your Google Classroom &gt; click assignment &gt; add file &gt; upload your file</a:t>
            </a:r>
            <a:endParaRPr sz="2100">
              <a:latin typeface="ABeeZee"/>
              <a:ea typeface="ABeeZee"/>
              <a:cs typeface="ABeeZee"/>
              <a:sym typeface="ABeeZee"/>
            </a:endParaRPr>
          </a:p>
        </p:txBody>
      </p:sp>
      <p:pic>
        <p:nvPicPr>
          <p:cNvPr id="114" name="Google Shape;114;p18"/>
          <p:cNvPicPr preferRelativeResize="0"/>
          <p:nvPr/>
        </p:nvPicPr>
        <p:blipFill>
          <a:blip r:embed="rId3">
            <a:alphaModFix/>
          </a:blip>
          <a:stretch>
            <a:fillRect/>
          </a:stretch>
        </p:blipFill>
        <p:spPr>
          <a:xfrm>
            <a:off x="7345925" y="3645575"/>
            <a:ext cx="1497925" cy="1497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653625" y="241725"/>
            <a:ext cx="6396900" cy="124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Have Fun Creating your </a:t>
            </a:r>
            <a:endParaRPr/>
          </a:p>
          <a:p>
            <a:pPr indent="0" lvl="0" marL="0" rtl="0" algn="ctr">
              <a:spcBef>
                <a:spcPts val="0"/>
              </a:spcBef>
              <a:spcAft>
                <a:spcPts val="0"/>
              </a:spcAft>
              <a:buNone/>
            </a:pPr>
            <a:r>
              <a:rPr lang="en"/>
              <a:t>Digital Classroom</a:t>
            </a:r>
            <a:endParaRPr/>
          </a:p>
        </p:txBody>
      </p:sp>
      <p:sp>
        <p:nvSpPr>
          <p:cNvPr id="120" name="Google Shape;120;p19"/>
          <p:cNvSpPr txBox="1"/>
          <p:nvPr>
            <p:ph idx="12" type="sldNum"/>
          </p:nvPr>
        </p:nvSpPr>
        <p:spPr>
          <a:xfrm>
            <a:off x="8556784" y="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1" name="Google Shape;121;p19"/>
          <p:cNvPicPr preferRelativeResize="0"/>
          <p:nvPr/>
        </p:nvPicPr>
        <p:blipFill>
          <a:blip r:embed="rId3">
            <a:alphaModFix/>
          </a:blip>
          <a:stretch>
            <a:fillRect/>
          </a:stretch>
        </p:blipFill>
        <p:spPr>
          <a:xfrm>
            <a:off x="7345925" y="3645575"/>
            <a:ext cx="1497925" cy="1497925"/>
          </a:xfrm>
          <a:prstGeom prst="rect">
            <a:avLst/>
          </a:prstGeom>
          <a:noFill/>
          <a:ln>
            <a:noFill/>
          </a:ln>
        </p:spPr>
      </p:pic>
      <p:pic>
        <p:nvPicPr>
          <p:cNvPr id="122" name="Google Shape;122;p19"/>
          <p:cNvPicPr preferRelativeResize="0"/>
          <p:nvPr/>
        </p:nvPicPr>
        <p:blipFill>
          <a:blip r:embed="rId4">
            <a:alphaModFix/>
          </a:blip>
          <a:stretch>
            <a:fillRect/>
          </a:stretch>
        </p:blipFill>
        <p:spPr>
          <a:xfrm>
            <a:off x="738626" y="1616125"/>
            <a:ext cx="5186401" cy="2958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cius template">
  <a:themeElements>
    <a:clrScheme name="Custom 347">
      <a:dk1>
        <a:srgbClr val="474F67"/>
      </a:dk1>
      <a:lt1>
        <a:srgbClr val="FFFFFF"/>
      </a:lt1>
      <a:dk2>
        <a:srgbClr val="3C78D8"/>
      </a:dk2>
      <a:lt2>
        <a:srgbClr val="A4C2F4"/>
      </a:lt2>
      <a:accent1>
        <a:srgbClr val="F58617"/>
      </a:accent1>
      <a:accent2>
        <a:srgbClr val="F14C4C"/>
      </a:accent2>
      <a:accent3>
        <a:srgbClr val="CD3676"/>
      </a:accent3>
      <a:accent4>
        <a:srgbClr val="993CA3"/>
      </a:accent4>
      <a:accent5>
        <a:srgbClr val="6CAEE3"/>
      </a:accent5>
      <a:accent6>
        <a:srgbClr val="52C5BF"/>
      </a:accent6>
      <a:hlink>
        <a:srgbClr val="474F6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