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y="5143500" cx="9144000"/>
  <p:notesSz cx="6858000" cy="9144000"/>
  <p:embeddedFontLst>
    <p:embeddedFont>
      <p:font typeface="Sniglet"/>
      <p:regular r:id="rId37"/>
    </p:embeddedFont>
    <p:embeddedFont>
      <p:font typeface="Patrick Hand SC"/>
      <p:regular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Sniglet-regular.fntdata"/><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16" Type="http://schemas.openxmlformats.org/officeDocument/2006/relationships/slide" Target="slides/slide12.xml"/><Relationship Id="rId38" Type="http://schemas.openxmlformats.org/officeDocument/2006/relationships/font" Target="fonts/PatrickHandSC-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 name="Shape 45"/>
        <p:cNvGrpSpPr/>
        <p:nvPr/>
      </p:nvGrpSpPr>
      <p:grpSpPr>
        <a:xfrm>
          <a:off x="0" y="0"/>
          <a:ext cx="0" cy="0"/>
          <a:chOff x="0" y="0"/>
          <a:chExt cx="0" cy="0"/>
        </a:xfrm>
      </p:grpSpPr>
      <p:sp>
        <p:nvSpPr>
          <p:cNvPr id="46" name="Google Shape;46;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8dc45ed884_0_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8dc45ed884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8dc45ed884_0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dc45ed884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8dc45ed884_0_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dc45ed884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8dc45ed884_0_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8dc45ed88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8dc45ed884_0_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dc45ed88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8dc45ed884_0_8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8dc45ed884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8dc45ed884_0_1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8dc45ed884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8dc45ed884_0_1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8dc45ed884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Google Shape;53;g8dc45ed884_0_4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g8dc45ed884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8dc45ed884_0_1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8dc45ed884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8c9c97fed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c9c97fe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8c9c97fed4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8c9c97fed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8c9c97fed4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c9c97fed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8c9c97fed4_0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8c9c97fed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8dc45ed884_0_1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8dc45ed884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8dc45ed884_0_1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8dc45ed884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8dc45ed884_0_1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8dc45ed884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8dc45ed884_0_1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8dc45ed88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8dc45ed884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8dc45ed88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8dc45ed884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8dc45ed884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8dc45ed884_0_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8dc45ed88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8dc45ed884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dc45ed88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8dc45ed884_0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8dc45ed88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8dc45ed884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dc45ed884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815525" y="1991825"/>
            <a:ext cx="5585400" cy="1159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b="0" sz="6000"/>
            </a:lvl1pPr>
            <a:lvl2pPr lvl="1">
              <a:spcBef>
                <a:spcPts val="0"/>
              </a:spcBef>
              <a:spcAft>
                <a:spcPts val="0"/>
              </a:spcAft>
              <a:buSzPts val="6000"/>
              <a:buNone/>
              <a:defRPr b="0" sz="6000"/>
            </a:lvl2pPr>
            <a:lvl3pPr lvl="2">
              <a:spcBef>
                <a:spcPts val="0"/>
              </a:spcBef>
              <a:spcAft>
                <a:spcPts val="0"/>
              </a:spcAft>
              <a:buSzPts val="6000"/>
              <a:buNone/>
              <a:defRPr b="0" sz="6000"/>
            </a:lvl3pPr>
            <a:lvl4pPr lvl="3">
              <a:spcBef>
                <a:spcPts val="0"/>
              </a:spcBef>
              <a:spcAft>
                <a:spcPts val="0"/>
              </a:spcAft>
              <a:buSzPts val="6000"/>
              <a:buNone/>
              <a:defRPr b="0" sz="6000"/>
            </a:lvl4pPr>
            <a:lvl5pPr lvl="4">
              <a:spcBef>
                <a:spcPts val="0"/>
              </a:spcBef>
              <a:spcAft>
                <a:spcPts val="0"/>
              </a:spcAft>
              <a:buSzPts val="6000"/>
              <a:buNone/>
              <a:defRPr b="0" sz="6000"/>
            </a:lvl5pPr>
            <a:lvl6pPr lvl="5">
              <a:spcBef>
                <a:spcPts val="0"/>
              </a:spcBef>
              <a:spcAft>
                <a:spcPts val="0"/>
              </a:spcAft>
              <a:buSzPts val="6000"/>
              <a:buNone/>
              <a:defRPr b="0" sz="6000"/>
            </a:lvl6pPr>
            <a:lvl7pPr lvl="6">
              <a:spcBef>
                <a:spcPts val="0"/>
              </a:spcBef>
              <a:spcAft>
                <a:spcPts val="0"/>
              </a:spcAft>
              <a:buSzPts val="6000"/>
              <a:buNone/>
              <a:defRPr b="0" sz="6000"/>
            </a:lvl7pPr>
            <a:lvl8pPr lvl="7">
              <a:spcBef>
                <a:spcPts val="0"/>
              </a:spcBef>
              <a:spcAft>
                <a:spcPts val="0"/>
              </a:spcAft>
              <a:buSzPts val="6000"/>
              <a:buNone/>
              <a:defRPr b="0" sz="6000"/>
            </a:lvl8pPr>
            <a:lvl9pPr lvl="8">
              <a:spcBef>
                <a:spcPts val="0"/>
              </a:spcBef>
              <a:spcAft>
                <a:spcPts val="0"/>
              </a:spcAft>
              <a:buSzPts val="6000"/>
              <a:buNone/>
              <a:defRPr b="0"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Image">
  <p:cSld name="BLANK_1">
    <p:bg>
      <p:bgPr>
        <a:solidFill>
          <a:srgbClr val="2A95B7"/>
        </a:solidFill>
      </p:bgPr>
    </p:bg>
    <p:spTree>
      <p:nvGrpSpPr>
        <p:cNvPr id="42" name="Shape 42"/>
        <p:cNvGrpSpPr/>
        <p:nvPr/>
      </p:nvGrpSpPr>
      <p:grpSpPr>
        <a:xfrm>
          <a:off x="0" y="0"/>
          <a:ext cx="0" cy="0"/>
          <a:chOff x="0" y="0"/>
          <a:chExt cx="0" cy="0"/>
        </a:xfrm>
      </p:grpSpPr>
      <p:pic>
        <p:nvPicPr>
          <p:cNvPr descr="scene_trans.png" id="43" name="Google Shape;43;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 name="Google Shape;44;p11"/>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1" name="Shape 11"/>
        <p:cNvGrpSpPr/>
        <p:nvPr/>
      </p:nvGrpSpPr>
      <p:grpSpPr>
        <a:xfrm>
          <a:off x="0" y="0"/>
          <a:ext cx="0" cy="0"/>
          <a:chOff x="0" y="0"/>
          <a:chExt cx="0" cy="0"/>
        </a:xfrm>
      </p:grpSpPr>
      <p:sp>
        <p:nvSpPr>
          <p:cNvPr id="12" name="Google Shape;12;p3"/>
          <p:cNvSpPr txBox="1"/>
          <p:nvPr>
            <p:ph type="ctrTitle"/>
          </p:nvPr>
        </p:nvSpPr>
        <p:spPr>
          <a:xfrm>
            <a:off x="1821550" y="1507150"/>
            <a:ext cx="5500800" cy="11598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b="0" sz="4800"/>
            </a:lvl1pPr>
            <a:lvl2pPr lvl="1" rtl="0">
              <a:spcBef>
                <a:spcPts val="0"/>
              </a:spcBef>
              <a:spcAft>
                <a:spcPts val="0"/>
              </a:spcAft>
              <a:buSzPts val="4800"/>
              <a:buNone/>
              <a:defRPr b="0" sz="4800"/>
            </a:lvl2pPr>
            <a:lvl3pPr lvl="2" rtl="0">
              <a:spcBef>
                <a:spcPts val="0"/>
              </a:spcBef>
              <a:spcAft>
                <a:spcPts val="0"/>
              </a:spcAft>
              <a:buSzPts val="4800"/>
              <a:buNone/>
              <a:defRPr b="0" sz="4800"/>
            </a:lvl3pPr>
            <a:lvl4pPr lvl="3" rtl="0">
              <a:spcBef>
                <a:spcPts val="0"/>
              </a:spcBef>
              <a:spcAft>
                <a:spcPts val="0"/>
              </a:spcAft>
              <a:buSzPts val="4800"/>
              <a:buNone/>
              <a:defRPr b="0" sz="4800"/>
            </a:lvl4pPr>
            <a:lvl5pPr lvl="4" rtl="0">
              <a:spcBef>
                <a:spcPts val="0"/>
              </a:spcBef>
              <a:spcAft>
                <a:spcPts val="0"/>
              </a:spcAft>
              <a:buSzPts val="4800"/>
              <a:buNone/>
              <a:defRPr b="0" sz="4800"/>
            </a:lvl5pPr>
            <a:lvl6pPr lvl="5" rtl="0">
              <a:spcBef>
                <a:spcPts val="0"/>
              </a:spcBef>
              <a:spcAft>
                <a:spcPts val="0"/>
              </a:spcAft>
              <a:buSzPts val="4800"/>
              <a:buNone/>
              <a:defRPr b="0" sz="4800"/>
            </a:lvl6pPr>
            <a:lvl7pPr lvl="6" rtl="0">
              <a:spcBef>
                <a:spcPts val="0"/>
              </a:spcBef>
              <a:spcAft>
                <a:spcPts val="0"/>
              </a:spcAft>
              <a:buSzPts val="4800"/>
              <a:buNone/>
              <a:defRPr b="0" sz="4800"/>
            </a:lvl7pPr>
            <a:lvl8pPr lvl="7" rtl="0">
              <a:spcBef>
                <a:spcPts val="0"/>
              </a:spcBef>
              <a:spcAft>
                <a:spcPts val="0"/>
              </a:spcAft>
              <a:buSzPts val="4800"/>
              <a:buNone/>
              <a:defRPr b="0" sz="4800"/>
            </a:lvl8pPr>
            <a:lvl9pPr lvl="8" rtl="0">
              <a:spcBef>
                <a:spcPts val="0"/>
              </a:spcBef>
              <a:spcAft>
                <a:spcPts val="0"/>
              </a:spcAft>
              <a:buSzPts val="4800"/>
              <a:buNone/>
              <a:defRPr b="0" sz="4800"/>
            </a:lvl9pPr>
          </a:lstStyle>
          <a:p/>
        </p:txBody>
      </p:sp>
      <p:sp>
        <p:nvSpPr>
          <p:cNvPr id="13" name="Google Shape;13;p3"/>
          <p:cNvSpPr txBox="1"/>
          <p:nvPr>
            <p:ph idx="1" type="subTitle"/>
          </p:nvPr>
        </p:nvSpPr>
        <p:spPr>
          <a:xfrm>
            <a:off x="1821550" y="2535254"/>
            <a:ext cx="55008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4" name="Google Shape;14;p3"/>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5" name="Shape 15"/>
        <p:cNvGrpSpPr/>
        <p:nvPr/>
      </p:nvGrpSpPr>
      <p:grpSpPr>
        <a:xfrm>
          <a:off x="0" y="0"/>
          <a:ext cx="0" cy="0"/>
          <a:chOff x="0" y="0"/>
          <a:chExt cx="0" cy="0"/>
        </a:xfrm>
      </p:grpSpPr>
      <p:sp>
        <p:nvSpPr>
          <p:cNvPr id="16" name="Google Shape;16;p4"/>
          <p:cNvSpPr txBox="1"/>
          <p:nvPr>
            <p:ph idx="1" type="body"/>
          </p:nvPr>
        </p:nvSpPr>
        <p:spPr>
          <a:xfrm>
            <a:off x="1441675" y="1628400"/>
            <a:ext cx="6260700" cy="819900"/>
          </a:xfrm>
          <a:prstGeom prst="rect">
            <a:avLst/>
          </a:prstGeom>
        </p:spPr>
        <p:txBody>
          <a:bodyPr anchorCtr="0" anchor="t" bIns="91425" lIns="91425" spcFirstLastPara="1" rIns="91425" wrap="square" tIns="91425">
            <a:noAutofit/>
          </a:bodyPr>
          <a:lstStyle>
            <a:lvl1pPr indent="-393700" lvl="0" marL="457200" rtl="0" algn="ctr">
              <a:spcBef>
                <a:spcPts val="600"/>
              </a:spcBef>
              <a:spcAft>
                <a:spcPts val="0"/>
              </a:spcAft>
              <a:buSzPts val="2600"/>
              <a:buChar char="+"/>
              <a:defRPr sz="2600"/>
            </a:lvl1pPr>
            <a:lvl2pPr indent="-393700" lvl="1" marL="914400" rtl="0" algn="ctr">
              <a:spcBef>
                <a:spcPts val="0"/>
              </a:spcBef>
              <a:spcAft>
                <a:spcPts val="0"/>
              </a:spcAft>
              <a:buSzPts val="2600"/>
              <a:buChar char="+"/>
              <a:defRPr sz="2600"/>
            </a:lvl2pPr>
            <a:lvl3pPr indent="-393700" lvl="2" marL="1371600" rtl="0" algn="ctr">
              <a:spcBef>
                <a:spcPts val="0"/>
              </a:spcBef>
              <a:spcAft>
                <a:spcPts val="0"/>
              </a:spcAft>
              <a:buSzPts val="2600"/>
              <a:buChar char="+"/>
              <a:defRPr sz="2600"/>
            </a:lvl3pPr>
            <a:lvl4pPr indent="-393700" lvl="3" marL="1828800" rtl="0" algn="ctr">
              <a:spcBef>
                <a:spcPts val="0"/>
              </a:spcBef>
              <a:spcAft>
                <a:spcPts val="0"/>
              </a:spcAft>
              <a:buSzPts val="2600"/>
              <a:buChar char="+"/>
              <a:defRPr sz="2600"/>
            </a:lvl4pPr>
            <a:lvl5pPr indent="-393700" lvl="4" marL="2286000" rtl="0" algn="ctr">
              <a:spcBef>
                <a:spcPts val="0"/>
              </a:spcBef>
              <a:spcAft>
                <a:spcPts val="0"/>
              </a:spcAft>
              <a:buSzPts val="2600"/>
              <a:buChar char="+"/>
              <a:defRPr sz="2600"/>
            </a:lvl5pPr>
            <a:lvl6pPr indent="-393700" lvl="5" marL="2743200" rtl="0" algn="ctr">
              <a:spcBef>
                <a:spcPts val="0"/>
              </a:spcBef>
              <a:spcAft>
                <a:spcPts val="0"/>
              </a:spcAft>
              <a:buSzPts val="2600"/>
              <a:buChar char="+"/>
              <a:defRPr sz="2600"/>
            </a:lvl6pPr>
            <a:lvl7pPr indent="-393700" lvl="6" marL="3200400" rtl="0" algn="ctr">
              <a:spcBef>
                <a:spcPts val="0"/>
              </a:spcBef>
              <a:spcAft>
                <a:spcPts val="0"/>
              </a:spcAft>
              <a:buSzPts val="2600"/>
              <a:buChar char="+"/>
              <a:defRPr sz="2600"/>
            </a:lvl7pPr>
            <a:lvl8pPr indent="-393700" lvl="7" marL="3657600" rtl="0" algn="ctr">
              <a:spcBef>
                <a:spcPts val="0"/>
              </a:spcBef>
              <a:spcAft>
                <a:spcPts val="0"/>
              </a:spcAft>
              <a:buSzPts val="2600"/>
              <a:buChar char="+"/>
              <a:defRPr sz="2600"/>
            </a:lvl8pPr>
            <a:lvl9pPr indent="-393700" lvl="8" marL="4114800" algn="ctr">
              <a:spcBef>
                <a:spcPts val="0"/>
              </a:spcBef>
              <a:spcAft>
                <a:spcPts val="0"/>
              </a:spcAft>
              <a:buSzPts val="2600"/>
              <a:buChar char="+"/>
              <a:defRPr sz="2600"/>
            </a:lvl9pPr>
          </a:lstStyle>
          <a:p/>
        </p:txBody>
      </p:sp>
      <p:sp>
        <p:nvSpPr>
          <p:cNvPr id="17" name="Google Shape;17;p4"/>
          <p:cNvSpPr txBox="1"/>
          <p:nvPr/>
        </p:nvSpPr>
        <p:spPr>
          <a:xfrm>
            <a:off x="3593400" y="933769"/>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rgbClr val="2A95B7"/>
                </a:solidFill>
                <a:latin typeface="Patrick Hand SC"/>
                <a:ea typeface="Patrick Hand SC"/>
                <a:cs typeface="Patrick Hand SC"/>
                <a:sym typeface="Patrick Hand SC"/>
              </a:rPr>
              <a:t>“</a:t>
            </a:r>
            <a:endParaRPr sz="9600">
              <a:solidFill>
                <a:srgbClr val="2A95B7"/>
              </a:solidFill>
              <a:latin typeface="Patrick Hand SC"/>
              <a:ea typeface="Patrick Hand SC"/>
              <a:cs typeface="Patrick Hand SC"/>
              <a:sym typeface="Patrick Hand SC"/>
            </a:endParaRPr>
          </a:p>
        </p:txBody>
      </p:sp>
      <p:sp>
        <p:nvSpPr>
          <p:cNvPr id="18" name="Google Shape;18;p4"/>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19" name="Shape 19"/>
        <p:cNvGrpSpPr/>
        <p:nvPr/>
      </p:nvGrpSpPr>
      <p:grpSpPr>
        <a:xfrm>
          <a:off x="0" y="0"/>
          <a:ext cx="0" cy="0"/>
          <a:chOff x="0" y="0"/>
          <a:chExt cx="0" cy="0"/>
        </a:xfrm>
      </p:grpSpPr>
      <p:sp>
        <p:nvSpPr>
          <p:cNvPr id="20" name="Google Shape;20;p5"/>
          <p:cNvSpPr txBox="1"/>
          <p:nvPr>
            <p:ph type="title"/>
          </p:nvPr>
        </p:nvSpPr>
        <p:spPr>
          <a:xfrm>
            <a:off x="1049500" y="796175"/>
            <a:ext cx="7020900" cy="7503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5"/>
          <p:cNvSpPr txBox="1"/>
          <p:nvPr>
            <p:ph idx="1" type="body"/>
          </p:nvPr>
        </p:nvSpPr>
        <p:spPr>
          <a:xfrm>
            <a:off x="1049500" y="1437426"/>
            <a:ext cx="7020900" cy="27069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2" name="Google Shape;22;p5"/>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3" name="Shape 23"/>
        <p:cNvGrpSpPr/>
        <p:nvPr/>
      </p:nvGrpSpPr>
      <p:grpSpPr>
        <a:xfrm>
          <a:off x="0" y="0"/>
          <a:ext cx="0" cy="0"/>
          <a:chOff x="0" y="0"/>
          <a:chExt cx="0" cy="0"/>
        </a:xfrm>
      </p:grpSpPr>
      <p:sp>
        <p:nvSpPr>
          <p:cNvPr id="24" name="Google Shape;24;p6"/>
          <p:cNvSpPr txBox="1"/>
          <p:nvPr>
            <p:ph type="title"/>
          </p:nvPr>
        </p:nvSpPr>
        <p:spPr>
          <a:xfrm>
            <a:off x="1049500" y="796175"/>
            <a:ext cx="7020900" cy="7503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6"/>
          <p:cNvSpPr txBox="1"/>
          <p:nvPr>
            <p:ph idx="1" type="body"/>
          </p:nvPr>
        </p:nvSpPr>
        <p:spPr>
          <a:xfrm>
            <a:off x="1049500" y="1459650"/>
            <a:ext cx="3417900" cy="27504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26" name="Google Shape;26;p6"/>
          <p:cNvSpPr txBox="1"/>
          <p:nvPr>
            <p:ph idx="2" type="body"/>
          </p:nvPr>
        </p:nvSpPr>
        <p:spPr>
          <a:xfrm>
            <a:off x="4676725" y="1459650"/>
            <a:ext cx="3393600" cy="27504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27" name="Google Shape;27;p6"/>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28" name="Shape 28"/>
        <p:cNvGrpSpPr/>
        <p:nvPr/>
      </p:nvGrpSpPr>
      <p:grpSpPr>
        <a:xfrm>
          <a:off x="0" y="0"/>
          <a:ext cx="0" cy="0"/>
          <a:chOff x="0" y="0"/>
          <a:chExt cx="0" cy="0"/>
        </a:xfrm>
      </p:grpSpPr>
      <p:sp>
        <p:nvSpPr>
          <p:cNvPr id="29" name="Google Shape;29;p7"/>
          <p:cNvSpPr txBox="1"/>
          <p:nvPr>
            <p:ph type="title"/>
          </p:nvPr>
        </p:nvSpPr>
        <p:spPr>
          <a:xfrm>
            <a:off x="1049500" y="796175"/>
            <a:ext cx="7020900" cy="7503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0" name="Google Shape;30;p7"/>
          <p:cNvSpPr txBox="1"/>
          <p:nvPr>
            <p:ph idx="1" type="body"/>
          </p:nvPr>
        </p:nvSpPr>
        <p:spPr>
          <a:xfrm>
            <a:off x="1081850" y="1435525"/>
            <a:ext cx="2229300" cy="28470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1" name="Google Shape;31;p7"/>
          <p:cNvSpPr txBox="1"/>
          <p:nvPr>
            <p:ph idx="2" type="body"/>
          </p:nvPr>
        </p:nvSpPr>
        <p:spPr>
          <a:xfrm>
            <a:off x="3425300" y="1435525"/>
            <a:ext cx="2229300" cy="28470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2" name="Google Shape;32;p7"/>
          <p:cNvSpPr txBox="1"/>
          <p:nvPr>
            <p:ph idx="3" type="body"/>
          </p:nvPr>
        </p:nvSpPr>
        <p:spPr>
          <a:xfrm>
            <a:off x="5768751" y="1435525"/>
            <a:ext cx="2229300" cy="28470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3" name="Google Shape;33;p7"/>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4" name="Shape 34"/>
        <p:cNvGrpSpPr/>
        <p:nvPr/>
      </p:nvGrpSpPr>
      <p:grpSpPr>
        <a:xfrm>
          <a:off x="0" y="0"/>
          <a:ext cx="0" cy="0"/>
          <a:chOff x="0" y="0"/>
          <a:chExt cx="0" cy="0"/>
        </a:xfrm>
      </p:grpSpPr>
      <p:sp>
        <p:nvSpPr>
          <p:cNvPr id="35" name="Google Shape;35;p8"/>
          <p:cNvSpPr txBox="1"/>
          <p:nvPr>
            <p:ph type="title"/>
          </p:nvPr>
        </p:nvSpPr>
        <p:spPr>
          <a:xfrm>
            <a:off x="1049500" y="796175"/>
            <a:ext cx="7020900" cy="7503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8"/>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7" name="Shape 37"/>
        <p:cNvGrpSpPr/>
        <p:nvPr/>
      </p:nvGrpSpPr>
      <p:grpSpPr>
        <a:xfrm>
          <a:off x="0" y="0"/>
          <a:ext cx="0" cy="0"/>
          <a:chOff x="0" y="0"/>
          <a:chExt cx="0" cy="0"/>
        </a:xfrm>
      </p:grpSpPr>
      <p:sp>
        <p:nvSpPr>
          <p:cNvPr id="38" name="Google Shape;38;p9"/>
          <p:cNvSpPr txBox="1"/>
          <p:nvPr>
            <p:ph idx="1" type="body"/>
          </p:nvPr>
        </p:nvSpPr>
        <p:spPr>
          <a:xfrm>
            <a:off x="1604425" y="3720500"/>
            <a:ext cx="5935200" cy="519600"/>
          </a:xfrm>
          <a:prstGeom prst="rect">
            <a:avLst/>
          </a:prstGeom>
        </p:spPr>
        <p:txBody>
          <a:bodyPr anchorCtr="0" anchor="b" bIns="91425" lIns="91425" spcFirstLastPara="1" rIns="91425" wrap="square" tIns="91425">
            <a:noAutofit/>
          </a:bodyPr>
          <a:lstStyle>
            <a:lvl1pPr indent="-228600" lvl="0" marL="457200" algn="ctr">
              <a:spcBef>
                <a:spcPts val="360"/>
              </a:spcBef>
              <a:spcAft>
                <a:spcPts val="0"/>
              </a:spcAft>
              <a:buSzPts val="1800"/>
              <a:buNone/>
              <a:defRPr sz="1800">
                <a:solidFill>
                  <a:srgbClr val="2A95B7"/>
                </a:solidFill>
              </a:defRPr>
            </a:lvl1pPr>
          </a:lstStyle>
          <a:p/>
        </p:txBody>
      </p:sp>
      <p:sp>
        <p:nvSpPr>
          <p:cNvPr id="39" name="Google Shape;39;p9"/>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0" name="Shape 40"/>
        <p:cNvGrpSpPr/>
        <p:nvPr/>
      </p:nvGrpSpPr>
      <p:grpSpPr>
        <a:xfrm>
          <a:off x="0" y="0"/>
          <a:ext cx="0" cy="0"/>
          <a:chOff x="0" y="0"/>
          <a:chExt cx="0" cy="0"/>
        </a:xfrm>
      </p:grpSpPr>
      <p:sp>
        <p:nvSpPr>
          <p:cNvPr id="41" name="Google Shape;41;p10"/>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49500" y="796175"/>
            <a:ext cx="7020900" cy="750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000"/>
              <a:buFont typeface="Patrick Hand SC"/>
              <a:buNone/>
              <a:defRPr b="1" sz="3000">
                <a:solidFill>
                  <a:schemeClr val="accent1"/>
                </a:solidFill>
                <a:latin typeface="Patrick Hand SC"/>
                <a:ea typeface="Patrick Hand SC"/>
                <a:cs typeface="Patrick Hand SC"/>
                <a:sym typeface="Patrick Hand SC"/>
              </a:defRPr>
            </a:lvl1pPr>
            <a:lvl2pPr lvl="1">
              <a:spcBef>
                <a:spcPts val="0"/>
              </a:spcBef>
              <a:spcAft>
                <a:spcPts val="0"/>
              </a:spcAft>
              <a:buClr>
                <a:schemeClr val="accent1"/>
              </a:buClr>
              <a:buSzPts val="3000"/>
              <a:buFont typeface="Patrick Hand SC"/>
              <a:buNone/>
              <a:defRPr b="1" sz="3000">
                <a:solidFill>
                  <a:schemeClr val="accent1"/>
                </a:solidFill>
                <a:latin typeface="Patrick Hand SC"/>
                <a:ea typeface="Patrick Hand SC"/>
                <a:cs typeface="Patrick Hand SC"/>
                <a:sym typeface="Patrick Hand SC"/>
              </a:defRPr>
            </a:lvl2pPr>
            <a:lvl3pPr lvl="2">
              <a:spcBef>
                <a:spcPts val="0"/>
              </a:spcBef>
              <a:spcAft>
                <a:spcPts val="0"/>
              </a:spcAft>
              <a:buClr>
                <a:schemeClr val="accent1"/>
              </a:buClr>
              <a:buSzPts val="3000"/>
              <a:buFont typeface="Patrick Hand SC"/>
              <a:buNone/>
              <a:defRPr b="1" sz="3000">
                <a:solidFill>
                  <a:schemeClr val="accent1"/>
                </a:solidFill>
                <a:latin typeface="Patrick Hand SC"/>
                <a:ea typeface="Patrick Hand SC"/>
                <a:cs typeface="Patrick Hand SC"/>
                <a:sym typeface="Patrick Hand SC"/>
              </a:defRPr>
            </a:lvl3pPr>
            <a:lvl4pPr lvl="3">
              <a:spcBef>
                <a:spcPts val="0"/>
              </a:spcBef>
              <a:spcAft>
                <a:spcPts val="0"/>
              </a:spcAft>
              <a:buClr>
                <a:schemeClr val="accent1"/>
              </a:buClr>
              <a:buSzPts val="3000"/>
              <a:buFont typeface="Patrick Hand SC"/>
              <a:buNone/>
              <a:defRPr b="1" sz="3000">
                <a:solidFill>
                  <a:schemeClr val="accent1"/>
                </a:solidFill>
                <a:latin typeface="Patrick Hand SC"/>
                <a:ea typeface="Patrick Hand SC"/>
                <a:cs typeface="Patrick Hand SC"/>
                <a:sym typeface="Patrick Hand SC"/>
              </a:defRPr>
            </a:lvl4pPr>
            <a:lvl5pPr lvl="4">
              <a:spcBef>
                <a:spcPts val="0"/>
              </a:spcBef>
              <a:spcAft>
                <a:spcPts val="0"/>
              </a:spcAft>
              <a:buClr>
                <a:schemeClr val="accent1"/>
              </a:buClr>
              <a:buSzPts val="3000"/>
              <a:buFont typeface="Patrick Hand SC"/>
              <a:buNone/>
              <a:defRPr b="1" sz="3000">
                <a:solidFill>
                  <a:schemeClr val="accent1"/>
                </a:solidFill>
                <a:latin typeface="Patrick Hand SC"/>
                <a:ea typeface="Patrick Hand SC"/>
                <a:cs typeface="Patrick Hand SC"/>
                <a:sym typeface="Patrick Hand SC"/>
              </a:defRPr>
            </a:lvl5pPr>
            <a:lvl6pPr lvl="5">
              <a:spcBef>
                <a:spcPts val="0"/>
              </a:spcBef>
              <a:spcAft>
                <a:spcPts val="0"/>
              </a:spcAft>
              <a:buClr>
                <a:schemeClr val="accent1"/>
              </a:buClr>
              <a:buSzPts val="3000"/>
              <a:buFont typeface="Patrick Hand SC"/>
              <a:buNone/>
              <a:defRPr b="1" sz="3000">
                <a:solidFill>
                  <a:schemeClr val="accent1"/>
                </a:solidFill>
                <a:latin typeface="Patrick Hand SC"/>
                <a:ea typeface="Patrick Hand SC"/>
                <a:cs typeface="Patrick Hand SC"/>
                <a:sym typeface="Patrick Hand SC"/>
              </a:defRPr>
            </a:lvl6pPr>
            <a:lvl7pPr lvl="6">
              <a:spcBef>
                <a:spcPts val="0"/>
              </a:spcBef>
              <a:spcAft>
                <a:spcPts val="0"/>
              </a:spcAft>
              <a:buClr>
                <a:schemeClr val="accent1"/>
              </a:buClr>
              <a:buSzPts val="3000"/>
              <a:buFont typeface="Patrick Hand SC"/>
              <a:buNone/>
              <a:defRPr b="1" sz="3000">
                <a:solidFill>
                  <a:schemeClr val="accent1"/>
                </a:solidFill>
                <a:latin typeface="Patrick Hand SC"/>
                <a:ea typeface="Patrick Hand SC"/>
                <a:cs typeface="Patrick Hand SC"/>
                <a:sym typeface="Patrick Hand SC"/>
              </a:defRPr>
            </a:lvl7pPr>
            <a:lvl8pPr lvl="7">
              <a:spcBef>
                <a:spcPts val="0"/>
              </a:spcBef>
              <a:spcAft>
                <a:spcPts val="0"/>
              </a:spcAft>
              <a:buClr>
                <a:schemeClr val="accent1"/>
              </a:buClr>
              <a:buSzPts val="3000"/>
              <a:buFont typeface="Patrick Hand SC"/>
              <a:buNone/>
              <a:defRPr b="1" sz="3000">
                <a:solidFill>
                  <a:schemeClr val="accent1"/>
                </a:solidFill>
                <a:latin typeface="Patrick Hand SC"/>
                <a:ea typeface="Patrick Hand SC"/>
                <a:cs typeface="Patrick Hand SC"/>
                <a:sym typeface="Patrick Hand SC"/>
              </a:defRPr>
            </a:lvl8pPr>
            <a:lvl9pPr lvl="8">
              <a:spcBef>
                <a:spcPts val="0"/>
              </a:spcBef>
              <a:spcAft>
                <a:spcPts val="0"/>
              </a:spcAft>
              <a:buClr>
                <a:schemeClr val="accent1"/>
              </a:buClr>
              <a:buSzPts val="3000"/>
              <a:buFont typeface="Patrick Hand SC"/>
              <a:buNone/>
              <a:defRPr b="1" sz="3000">
                <a:solidFill>
                  <a:schemeClr val="accent1"/>
                </a:solidFill>
                <a:latin typeface="Patrick Hand SC"/>
                <a:ea typeface="Patrick Hand SC"/>
                <a:cs typeface="Patrick Hand SC"/>
                <a:sym typeface="Patrick Hand SC"/>
              </a:defRPr>
            </a:lvl9pPr>
          </a:lstStyle>
          <a:p/>
        </p:txBody>
      </p:sp>
      <p:sp>
        <p:nvSpPr>
          <p:cNvPr id="7" name="Google Shape;7;p1"/>
          <p:cNvSpPr txBox="1"/>
          <p:nvPr>
            <p:ph idx="1" type="body"/>
          </p:nvPr>
        </p:nvSpPr>
        <p:spPr>
          <a:xfrm>
            <a:off x="1049500" y="1437426"/>
            <a:ext cx="7020900" cy="27069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rgbClr val="2A95B7"/>
              </a:buClr>
              <a:buSzPts val="2400"/>
              <a:buFont typeface="Sniglet"/>
              <a:buChar char="+"/>
              <a:defRPr sz="2400">
                <a:solidFill>
                  <a:srgbClr val="434343"/>
                </a:solidFill>
                <a:latin typeface="Sniglet"/>
                <a:ea typeface="Sniglet"/>
                <a:cs typeface="Sniglet"/>
                <a:sym typeface="Sniglet"/>
              </a:defRPr>
            </a:lvl1pPr>
            <a:lvl2pPr indent="-381000" lvl="1" marL="9144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2pPr>
            <a:lvl3pPr indent="-381000" lvl="2" marL="13716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3pPr>
            <a:lvl4pPr indent="-381000" lvl="3" marL="18288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4pPr>
            <a:lvl5pPr indent="-381000" lvl="4" marL="2286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5pPr>
            <a:lvl6pPr indent="-381000" lvl="5" marL="27432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6pPr>
            <a:lvl7pPr indent="-381000" lvl="6" marL="32004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7pPr>
            <a:lvl8pPr indent="-381000" lvl="7" marL="36576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8pPr>
            <a:lvl9pPr indent="-381000" lvl="8" marL="41148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9pPr>
          </a:lstStyle>
          <a:p/>
        </p:txBody>
      </p:sp>
      <p:sp>
        <p:nvSpPr>
          <p:cNvPr id="8" name="Google Shape;8;p1"/>
          <p:cNvSpPr txBox="1"/>
          <p:nvPr>
            <p:ph idx="12" type="sldNum"/>
          </p:nvPr>
        </p:nvSpPr>
        <p:spPr>
          <a:xfrm>
            <a:off x="8595300" y="4839750"/>
            <a:ext cx="548700" cy="303600"/>
          </a:xfrm>
          <a:prstGeom prst="rect">
            <a:avLst/>
          </a:prstGeom>
          <a:noFill/>
          <a:ln>
            <a:noFill/>
          </a:ln>
          <a:effectLst>
            <a:outerShdw blurRad="28575" rotWithShape="0" algn="bl" dir="5400000" dist="19050">
              <a:srgbClr val="000000">
                <a:alpha val="25000"/>
              </a:srgbClr>
            </a:outerShdw>
          </a:effectLst>
        </p:spPr>
        <p:txBody>
          <a:bodyPr anchorCtr="0" anchor="t" bIns="91425" lIns="91425" spcFirstLastPara="1" rIns="91425" wrap="square" tIns="91425">
            <a:noAutofit/>
          </a:bodyPr>
          <a:lstStyle>
            <a:lvl1pPr lvl="0" algn="r">
              <a:buNone/>
              <a:defRPr sz="1100">
                <a:solidFill>
                  <a:srgbClr val="FFFFFF"/>
                </a:solidFill>
                <a:latin typeface="Sniglet"/>
                <a:ea typeface="Sniglet"/>
                <a:cs typeface="Sniglet"/>
                <a:sym typeface="Sniglet"/>
              </a:defRPr>
            </a:lvl1pPr>
            <a:lvl2pPr lvl="1" algn="r">
              <a:buNone/>
              <a:defRPr sz="1100">
                <a:solidFill>
                  <a:srgbClr val="FFFFFF"/>
                </a:solidFill>
                <a:latin typeface="Sniglet"/>
                <a:ea typeface="Sniglet"/>
                <a:cs typeface="Sniglet"/>
                <a:sym typeface="Sniglet"/>
              </a:defRPr>
            </a:lvl2pPr>
            <a:lvl3pPr lvl="2" algn="r">
              <a:buNone/>
              <a:defRPr sz="1100">
                <a:solidFill>
                  <a:srgbClr val="FFFFFF"/>
                </a:solidFill>
                <a:latin typeface="Sniglet"/>
                <a:ea typeface="Sniglet"/>
                <a:cs typeface="Sniglet"/>
                <a:sym typeface="Sniglet"/>
              </a:defRPr>
            </a:lvl3pPr>
            <a:lvl4pPr lvl="3" algn="r">
              <a:buNone/>
              <a:defRPr sz="1100">
                <a:solidFill>
                  <a:srgbClr val="FFFFFF"/>
                </a:solidFill>
                <a:latin typeface="Sniglet"/>
                <a:ea typeface="Sniglet"/>
                <a:cs typeface="Sniglet"/>
                <a:sym typeface="Sniglet"/>
              </a:defRPr>
            </a:lvl4pPr>
            <a:lvl5pPr lvl="4" algn="r">
              <a:buNone/>
              <a:defRPr sz="1100">
                <a:solidFill>
                  <a:srgbClr val="FFFFFF"/>
                </a:solidFill>
                <a:latin typeface="Sniglet"/>
                <a:ea typeface="Sniglet"/>
                <a:cs typeface="Sniglet"/>
                <a:sym typeface="Sniglet"/>
              </a:defRPr>
            </a:lvl5pPr>
            <a:lvl6pPr lvl="5" algn="r">
              <a:buNone/>
              <a:defRPr sz="1100">
                <a:solidFill>
                  <a:srgbClr val="FFFFFF"/>
                </a:solidFill>
                <a:latin typeface="Sniglet"/>
                <a:ea typeface="Sniglet"/>
                <a:cs typeface="Sniglet"/>
                <a:sym typeface="Sniglet"/>
              </a:defRPr>
            </a:lvl6pPr>
            <a:lvl7pPr lvl="6" algn="r">
              <a:buNone/>
              <a:defRPr sz="1100">
                <a:solidFill>
                  <a:srgbClr val="FFFFFF"/>
                </a:solidFill>
                <a:latin typeface="Sniglet"/>
                <a:ea typeface="Sniglet"/>
                <a:cs typeface="Sniglet"/>
                <a:sym typeface="Sniglet"/>
              </a:defRPr>
            </a:lvl7pPr>
            <a:lvl8pPr lvl="7" algn="r">
              <a:buNone/>
              <a:defRPr sz="1100">
                <a:solidFill>
                  <a:srgbClr val="FFFFFF"/>
                </a:solidFill>
                <a:latin typeface="Sniglet"/>
                <a:ea typeface="Sniglet"/>
                <a:cs typeface="Sniglet"/>
                <a:sym typeface="Sniglet"/>
              </a:defRPr>
            </a:lvl8pPr>
            <a:lvl9pPr lvl="8" algn="r">
              <a:buNone/>
              <a:defRPr sz="1100">
                <a:solidFill>
                  <a:srgbClr val="FFFFFF"/>
                </a:solidFill>
                <a:latin typeface="Sniglet"/>
                <a:ea typeface="Sniglet"/>
                <a:cs typeface="Sniglet"/>
                <a:sym typeface="Snigle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hyperlink" Target="https://edpuzzle.com/classes/5ed118118e47bf3fabbd1c0b" TargetMode="External"/><Relationship Id="rId6" Type="http://schemas.openxmlformats.org/officeDocument/2006/relationships/hyperlink" Target="https://chrome.google.com/webstore/detail/edpuzzle/oligonmocnihangdjlloenpndnniikol/related?hl=en" TargetMode="External"/><Relationship Id="rId7" Type="http://schemas.openxmlformats.org/officeDocument/2006/relationships/hyperlink" Target="https://chrome.google.com/webstore/detail/edpuzzle/oligonmocnihangdjlloenpndnniikol/related?hl=e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 name="Shape 48"/>
        <p:cNvGrpSpPr/>
        <p:nvPr/>
      </p:nvGrpSpPr>
      <p:grpSpPr>
        <a:xfrm>
          <a:off x="0" y="0"/>
          <a:ext cx="0" cy="0"/>
          <a:chOff x="0" y="0"/>
          <a:chExt cx="0" cy="0"/>
        </a:xfrm>
      </p:grpSpPr>
      <p:sp>
        <p:nvSpPr>
          <p:cNvPr id="49" name="Google Shape;49;p12"/>
          <p:cNvSpPr txBox="1"/>
          <p:nvPr>
            <p:ph type="ctrTitle"/>
          </p:nvPr>
        </p:nvSpPr>
        <p:spPr>
          <a:xfrm>
            <a:off x="1264425" y="810450"/>
            <a:ext cx="6419400" cy="1875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Using Edpuzzle</a:t>
            </a:r>
            <a:endParaRPr/>
          </a:p>
          <a:p>
            <a:pPr indent="0" lvl="0" marL="0" rtl="0" algn="ctr">
              <a:spcBef>
                <a:spcPts val="0"/>
              </a:spcBef>
              <a:spcAft>
                <a:spcPts val="0"/>
              </a:spcAft>
              <a:buNone/>
            </a:pPr>
            <a:r>
              <a:rPr lang="en"/>
              <a:t>To teach Remotely</a:t>
            </a:r>
            <a:endParaRPr/>
          </a:p>
        </p:txBody>
      </p:sp>
      <p:pic>
        <p:nvPicPr>
          <p:cNvPr id="50" name="Google Shape;50;p12"/>
          <p:cNvPicPr preferRelativeResize="0"/>
          <p:nvPr/>
        </p:nvPicPr>
        <p:blipFill>
          <a:blip r:embed="rId3">
            <a:alphaModFix/>
          </a:blip>
          <a:stretch>
            <a:fillRect/>
          </a:stretch>
        </p:blipFill>
        <p:spPr>
          <a:xfrm>
            <a:off x="6209100" y="3151700"/>
            <a:ext cx="1323975" cy="1152525"/>
          </a:xfrm>
          <a:prstGeom prst="rect">
            <a:avLst/>
          </a:prstGeom>
          <a:noFill/>
          <a:ln>
            <a:noFill/>
          </a:ln>
        </p:spPr>
      </p:pic>
      <p:pic>
        <p:nvPicPr>
          <p:cNvPr id="51" name="Google Shape;51;p12"/>
          <p:cNvPicPr preferRelativeResize="0"/>
          <p:nvPr/>
        </p:nvPicPr>
        <p:blipFill>
          <a:blip r:embed="rId4">
            <a:alphaModFix/>
          </a:blip>
          <a:stretch>
            <a:fillRect/>
          </a:stretch>
        </p:blipFill>
        <p:spPr>
          <a:xfrm>
            <a:off x="3495875" y="2551600"/>
            <a:ext cx="1821750" cy="1821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765475" y="590650"/>
            <a:ext cx="7601100" cy="75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200"/>
              <a:t>EdPuzzle is Teacher friendly</a:t>
            </a:r>
            <a:endParaRPr sz="5200"/>
          </a:p>
        </p:txBody>
      </p:sp>
      <p:sp>
        <p:nvSpPr>
          <p:cNvPr id="121" name="Google Shape;121;p21"/>
          <p:cNvSpPr txBox="1"/>
          <p:nvPr>
            <p:ph idx="1" type="body"/>
          </p:nvPr>
        </p:nvSpPr>
        <p:spPr>
          <a:xfrm>
            <a:off x="1302650" y="1436950"/>
            <a:ext cx="6781800" cy="28203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Clr>
                <a:srgbClr val="000000"/>
              </a:buClr>
              <a:buSzPts val="1800"/>
              <a:buChar char="●"/>
            </a:pPr>
            <a:r>
              <a:rPr lang="en" sz="1800">
                <a:solidFill>
                  <a:srgbClr val="000000"/>
                </a:solidFill>
              </a:rPr>
              <a:t>Students can use the app</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Students cannot skip ahead to the questions.  If the student leaves the page, the video will automatically pause.</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It has math symbols and functions that you can input for questions and answer choices.</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You can give automated feedback responses if students choose a certain answer choice.</a:t>
            </a:r>
            <a:endParaRPr sz="1800">
              <a:solidFill>
                <a:srgbClr val="000000"/>
              </a:solidFill>
            </a:endParaRPr>
          </a:p>
          <a:p>
            <a:pPr indent="-342900" lvl="0" marL="457200" rtl="0" algn="l">
              <a:spcBef>
                <a:spcPts val="0"/>
              </a:spcBef>
              <a:spcAft>
                <a:spcPts val="0"/>
              </a:spcAft>
              <a:buClr>
                <a:srgbClr val="000000"/>
              </a:buClr>
              <a:buSzPts val="1800"/>
              <a:buChar char="●"/>
            </a:pPr>
            <a:r>
              <a:rPr lang="en" sz="1800">
                <a:solidFill>
                  <a:srgbClr val="000000"/>
                </a:solidFill>
              </a:rPr>
              <a:t>Closed captioning is an option on many videos.  Some videos even allow you to use closed captions in a different language.</a:t>
            </a:r>
            <a:endParaRPr sz="1800">
              <a:solidFill>
                <a:srgbClr val="000000"/>
              </a:solidFill>
            </a:endParaRPr>
          </a:p>
        </p:txBody>
      </p:sp>
      <p:sp>
        <p:nvSpPr>
          <p:cNvPr id="122" name="Google Shape;122;p21"/>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Google Shape;127;p22"/>
          <p:cNvPicPr preferRelativeResize="0"/>
          <p:nvPr/>
        </p:nvPicPr>
        <p:blipFill>
          <a:blip r:embed="rId3">
            <a:alphaModFix/>
          </a:blip>
          <a:stretch>
            <a:fillRect/>
          </a:stretch>
        </p:blipFill>
        <p:spPr>
          <a:xfrm>
            <a:off x="4713725" y="3138725"/>
            <a:ext cx="2071075" cy="1088975"/>
          </a:xfrm>
          <a:prstGeom prst="rect">
            <a:avLst/>
          </a:prstGeom>
          <a:noFill/>
          <a:ln>
            <a:noFill/>
          </a:ln>
        </p:spPr>
      </p:pic>
      <p:sp>
        <p:nvSpPr>
          <p:cNvPr id="128" name="Google Shape;128;p22"/>
          <p:cNvSpPr txBox="1"/>
          <p:nvPr>
            <p:ph type="title"/>
          </p:nvPr>
        </p:nvSpPr>
        <p:spPr>
          <a:xfrm>
            <a:off x="738625" y="416050"/>
            <a:ext cx="4995900" cy="75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5200"/>
              <a:t>Set up your classes</a:t>
            </a:r>
            <a:endParaRPr sz="5200"/>
          </a:p>
        </p:txBody>
      </p:sp>
      <p:sp>
        <p:nvSpPr>
          <p:cNvPr id="129" name="Google Shape;129;p22"/>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0" name="Google Shape;130;p22"/>
          <p:cNvPicPr preferRelativeResize="0"/>
          <p:nvPr/>
        </p:nvPicPr>
        <p:blipFill>
          <a:blip r:embed="rId4">
            <a:alphaModFix/>
          </a:blip>
          <a:stretch>
            <a:fillRect/>
          </a:stretch>
        </p:blipFill>
        <p:spPr>
          <a:xfrm>
            <a:off x="6271625" y="714938"/>
            <a:ext cx="1574475" cy="3418175"/>
          </a:xfrm>
          <a:prstGeom prst="rect">
            <a:avLst/>
          </a:prstGeom>
          <a:noFill/>
          <a:ln>
            <a:noFill/>
          </a:ln>
        </p:spPr>
      </p:pic>
      <p:sp>
        <p:nvSpPr>
          <p:cNvPr id="131" name="Google Shape;131;p22"/>
          <p:cNvSpPr txBox="1"/>
          <p:nvPr/>
        </p:nvSpPr>
        <p:spPr>
          <a:xfrm>
            <a:off x="1087800" y="1248950"/>
            <a:ext cx="3908100" cy="32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Sniglet"/>
                <a:ea typeface="Sniglet"/>
                <a:cs typeface="Sniglet"/>
                <a:sym typeface="Sniglet"/>
              </a:rPr>
              <a:t>You can set up as </a:t>
            </a:r>
            <a:r>
              <a:rPr lang="en" sz="1900">
                <a:latin typeface="Sniglet"/>
                <a:ea typeface="Sniglet"/>
                <a:cs typeface="Sniglet"/>
                <a:sym typeface="Sniglet"/>
              </a:rPr>
              <a:t>many</a:t>
            </a:r>
            <a:r>
              <a:rPr lang="en" sz="1900">
                <a:latin typeface="Sniglet"/>
                <a:ea typeface="Sniglet"/>
                <a:cs typeface="Sniglet"/>
                <a:sym typeface="Sniglet"/>
              </a:rPr>
              <a:t> classes as you want. If you have Google Classroom, you can just import your classes. You can also set up your classes based on subject if you teach all subjects. This makes it easier to find assignments for the teachers that teach all subjects.</a:t>
            </a:r>
            <a:endParaRPr sz="1900">
              <a:latin typeface="Sniglet"/>
              <a:ea typeface="Sniglet"/>
              <a:cs typeface="Sniglet"/>
              <a:sym typeface="Snigle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3"/>
          <p:cNvSpPr txBox="1"/>
          <p:nvPr>
            <p:ph type="ctrTitle"/>
          </p:nvPr>
        </p:nvSpPr>
        <p:spPr>
          <a:xfrm>
            <a:off x="778000" y="577475"/>
            <a:ext cx="7587900" cy="88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How to add classes, create video content, and then assign the videos</a:t>
            </a:r>
            <a:endParaRPr sz="3000"/>
          </a:p>
        </p:txBody>
      </p:sp>
      <p:sp>
        <p:nvSpPr>
          <p:cNvPr id="137" name="Google Shape;137;p23"/>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8" name="Google Shape;138;p23"/>
          <p:cNvPicPr preferRelativeResize="0"/>
          <p:nvPr/>
        </p:nvPicPr>
        <p:blipFill>
          <a:blip r:embed="rId3">
            <a:alphaModFix/>
          </a:blip>
          <a:stretch>
            <a:fillRect/>
          </a:stretch>
        </p:blipFill>
        <p:spPr>
          <a:xfrm>
            <a:off x="3415775" y="1025175"/>
            <a:ext cx="4324028" cy="3375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4"/>
          <p:cNvSpPr txBox="1"/>
          <p:nvPr>
            <p:ph type="ctrTitle"/>
          </p:nvPr>
        </p:nvSpPr>
        <p:spPr>
          <a:xfrm>
            <a:off x="778000" y="577475"/>
            <a:ext cx="7587900" cy="88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How to add classes, create video content, and then assign the videos</a:t>
            </a:r>
            <a:endParaRPr sz="3000"/>
          </a:p>
        </p:txBody>
      </p:sp>
      <p:sp>
        <p:nvSpPr>
          <p:cNvPr id="144" name="Google Shape;144;p24"/>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45" name="Google Shape;145;p24"/>
          <p:cNvPicPr preferRelativeResize="0"/>
          <p:nvPr/>
        </p:nvPicPr>
        <p:blipFill>
          <a:blip r:embed="rId3">
            <a:alphaModFix/>
          </a:blip>
          <a:stretch>
            <a:fillRect/>
          </a:stretch>
        </p:blipFill>
        <p:spPr>
          <a:xfrm>
            <a:off x="2135300" y="1346925"/>
            <a:ext cx="5089175" cy="30264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5"/>
          <p:cNvSpPr txBox="1"/>
          <p:nvPr>
            <p:ph type="ctrTitle"/>
          </p:nvPr>
        </p:nvSpPr>
        <p:spPr>
          <a:xfrm>
            <a:off x="778000" y="577475"/>
            <a:ext cx="7587900" cy="88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How to add classes, create video content, and then assign the videos</a:t>
            </a:r>
            <a:endParaRPr sz="3000"/>
          </a:p>
        </p:txBody>
      </p:sp>
      <p:sp>
        <p:nvSpPr>
          <p:cNvPr id="151" name="Google Shape;151;p25"/>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2" name="Google Shape;152;p25"/>
          <p:cNvPicPr preferRelativeResize="0"/>
          <p:nvPr/>
        </p:nvPicPr>
        <p:blipFill>
          <a:blip r:embed="rId3">
            <a:alphaModFix/>
          </a:blip>
          <a:stretch>
            <a:fillRect/>
          </a:stretch>
        </p:blipFill>
        <p:spPr>
          <a:xfrm>
            <a:off x="3415775" y="958025"/>
            <a:ext cx="4182724" cy="3375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6"/>
          <p:cNvSpPr txBox="1"/>
          <p:nvPr>
            <p:ph type="ctrTitle"/>
          </p:nvPr>
        </p:nvSpPr>
        <p:spPr>
          <a:xfrm>
            <a:off x="778000" y="577475"/>
            <a:ext cx="7587900" cy="88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How to add classes, create video content, and then assign the videos</a:t>
            </a:r>
            <a:endParaRPr sz="3000"/>
          </a:p>
        </p:txBody>
      </p:sp>
      <p:sp>
        <p:nvSpPr>
          <p:cNvPr id="158" name="Google Shape;158;p26"/>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59" name="Google Shape;159;p26"/>
          <p:cNvPicPr preferRelativeResize="0"/>
          <p:nvPr/>
        </p:nvPicPr>
        <p:blipFill>
          <a:blip r:embed="rId3">
            <a:alphaModFix/>
          </a:blip>
          <a:stretch>
            <a:fillRect/>
          </a:stretch>
        </p:blipFill>
        <p:spPr>
          <a:xfrm>
            <a:off x="3469500" y="998325"/>
            <a:ext cx="4226315" cy="3375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Google Shape;164;p27"/>
          <p:cNvSpPr txBox="1"/>
          <p:nvPr>
            <p:ph type="ctrTitle"/>
          </p:nvPr>
        </p:nvSpPr>
        <p:spPr>
          <a:xfrm>
            <a:off x="778000" y="577475"/>
            <a:ext cx="7587900" cy="88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How to add classes, create video content, and then assign the videos</a:t>
            </a:r>
            <a:endParaRPr sz="3000"/>
          </a:p>
        </p:txBody>
      </p:sp>
      <p:sp>
        <p:nvSpPr>
          <p:cNvPr id="165" name="Google Shape;165;p27"/>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6" name="Google Shape;166;p27"/>
          <p:cNvPicPr preferRelativeResize="0"/>
          <p:nvPr/>
        </p:nvPicPr>
        <p:blipFill>
          <a:blip r:embed="rId3">
            <a:alphaModFix/>
          </a:blip>
          <a:stretch>
            <a:fillRect/>
          </a:stretch>
        </p:blipFill>
        <p:spPr>
          <a:xfrm>
            <a:off x="3442625" y="1011750"/>
            <a:ext cx="4364522" cy="3375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8"/>
          <p:cNvSpPr txBox="1"/>
          <p:nvPr>
            <p:ph type="ctrTitle"/>
          </p:nvPr>
        </p:nvSpPr>
        <p:spPr>
          <a:xfrm>
            <a:off x="778000" y="577475"/>
            <a:ext cx="7587900" cy="88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How to add classes, create video content, and then assign the videos</a:t>
            </a:r>
            <a:endParaRPr sz="3000"/>
          </a:p>
        </p:txBody>
      </p:sp>
      <p:sp>
        <p:nvSpPr>
          <p:cNvPr id="172" name="Google Shape;172;p28"/>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3" name="Google Shape;173;p28"/>
          <p:cNvPicPr preferRelativeResize="0"/>
          <p:nvPr/>
        </p:nvPicPr>
        <p:blipFill>
          <a:blip r:embed="rId3">
            <a:alphaModFix/>
          </a:blip>
          <a:stretch>
            <a:fillRect/>
          </a:stretch>
        </p:blipFill>
        <p:spPr>
          <a:xfrm>
            <a:off x="3294875" y="884225"/>
            <a:ext cx="4682250" cy="3375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9"/>
          <p:cNvSpPr txBox="1"/>
          <p:nvPr>
            <p:ph type="ctrTitle"/>
          </p:nvPr>
        </p:nvSpPr>
        <p:spPr>
          <a:xfrm>
            <a:off x="778000" y="577475"/>
            <a:ext cx="7587900" cy="523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Adding questions to your Edpuzzle</a:t>
            </a:r>
            <a:endParaRPr sz="3000"/>
          </a:p>
        </p:txBody>
      </p:sp>
      <p:sp>
        <p:nvSpPr>
          <p:cNvPr id="179" name="Google Shape;179;p29"/>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0" name="Google Shape;180;p29"/>
          <p:cNvSpPr txBox="1"/>
          <p:nvPr/>
        </p:nvSpPr>
        <p:spPr>
          <a:xfrm>
            <a:off x="925800" y="946800"/>
            <a:ext cx="7333500" cy="36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Sniglet"/>
                <a:ea typeface="Sniglet"/>
                <a:cs typeface="Sniglet"/>
                <a:sym typeface="Sniglet"/>
              </a:rPr>
              <a:t>There are three choices that you can add to your video. Multiple choice, open ended questions, or you can add a voice note.</a:t>
            </a:r>
            <a:endParaRPr sz="1600">
              <a:latin typeface="Sniglet"/>
              <a:ea typeface="Sniglet"/>
              <a:cs typeface="Sniglet"/>
              <a:sym typeface="Sniglet"/>
            </a:endParaRPr>
          </a:p>
          <a:p>
            <a:pPr indent="0" lvl="0" marL="0" rtl="0" algn="l">
              <a:spcBef>
                <a:spcPts val="0"/>
              </a:spcBef>
              <a:spcAft>
                <a:spcPts val="0"/>
              </a:spcAft>
              <a:buNone/>
            </a:pPr>
            <a:r>
              <a:t/>
            </a:r>
            <a:endParaRPr sz="1600">
              <a:latin typeface="Sniglet"/>
              <a:ea typeface="Sniglet"/>
              <a:cs typeface="Sniglet"/>
              <a:sym typeface="Sniglet"/>
            </a:endParaRPr>
          </a:p>
          <a:p>
            <a:pPr indent="0" lvl="0" marL="0" rtl="0" algn="l">
              <a:spcBef>
                <a:spcPts val="0"/>
              </a:spcBef>
              <a:spcAft>
                <a:spcPts val="0"/>
              </a:spcAft>
              <a:buNone/>
            </a:pPr>
            <a:r>
              <a:rPr lang="en" sz="1600">
                <a:latin typeface="Sniglet"/>
                <a:ea typeface="Sniglet"/>
                <a:cs typeface="Sniglet"/>
                <a:sym typeface="Sniglet"/>
              </a:rPr>
              <a:t>The </a:t>
            </a:r>
            <a:r>
              <a:rPr lang="en" sz="1600">
                <a:latin typeface="Sniglet"/>
                <a:ea typeface="Sniglet"/>
                <a:cs typeface="Sniglet"/>
                <a:sym typeface="Sniglet"/>
              </a:rPr>
              <a:t>multiple</a:t>
            </a:r>
            <a:r>
              <a:rPr lang="en" sz="1600">
                <a:latin typeface="Sniglet"/>
                <a:ea typeface="Sniglet"/>
                <a:cs typeface="Sniglet"/>
                <a:sym typeface="Sniglet"/>
              </a:rPr>
              <a:t> choice question are automatically graded for you! Great right! And your students can practice their critical thinking skills on an open ended questions.</a:t>
            </a:r>
            <a:endParaRPr sz="1600">
              <a:latin typeface="Sniglet"/>
              <a:ea typeface="Sniglet"/>
              <a:cs typeface="Sniglet"/>
              <a:sym typeface="Sniglet"/>
            </a:endParaRPr>
          </a:p>
          <a:p>
            <a:pPr indent="0" lvl="0" marL="0" rtl="0" algn="l">
              <a:spcBef>
                <a:spcPts val="0"/>
              </a:spcBef>
              <a:spcAft>
                <a:spcPts val="0"/>
              </a:spcAft>
              <a:buNone/>
            </a:pPr>
            <a:r>
              <a:t/>
            </a:r>
            <a:endParaRPr sz="1600">
              <a:latin typeface="Sniglet"/>
              <a:ea typeface="Sniglet"/>
              <a:cs typeface="Sniglet"/>
              <a:sym typeface="Sniglet"/>
            </a:endParaRPr>
          </a:p>
          <a:p>
            <a:pPr indent="0" lvl="0" marL="0" rtl="0" algn="l">
              <a:spcBef>
                <a:spcPts val="0"/>
              </a:spcBef>
              <a:spcAft>
                <a:spcPts val="0"/>
              </a:spcAft>
              <a:buNone/>
            </a:pPr>
            <a:r>
              <a:rPr lang="en" sz="1600">
                <a:latin typeface="Sniglet"/>
                <a:ea typeface="Sniglet"/>
                <a:cs typeface="Sniglet"/>
                <a:sym typeface="Sniglet"/>
              </a:rPr>
              <a:t>To add these features, stop the video where you choose, and click on the kind of questions you want. For multiple choice questions, make sure to enter in the right answer choice with the green checkmark, and the rest with the red plus.</a:t>
            </a:r>
            <a:endParaRPr sz="1600">
              <a:latin typeface="Sniglet"/>
              <a:ea typeface="Sniglet"/>
              <a:cs typeface="Sniglet"/>
              <a:sym typeface="Sniglet"/>
            </a:endParaRPr>
          </a:p>
          <a:p>
            <a:pPr indent="0" lvl="0" marL="0" rtl="0" algn="l">
              <a:spcBef>
                <a:spcPts val="0"/>
              </a:spcBef>
              <a:spcAft>
                <a:spcPts val="0"/>
              </a:spcAft>
              <a:buNone/>
            </a:pPr>
            <a:r>
              <a:t/>
            </a:r>
            <a:endParaRPr sz="1600">
              <a:latin typeface="Sniglet"/>
              <a:ea typeface="Sniglet"/>
              <a:cs typeface="Sniglet"/>
              <a:sym typeface="Sniglet"/>
            </a:endParaRPr>
          </a:p>
          <a:p>
            <a:pPr indent="0" lvl="0" marL="0" rtl="0" algn="l">
              <a:spcBef>
                <a:spcPts val="0"/>
              </a:spcBef>
              <a:spcAft>
                <a:spcPts val="0"/>
              </a:spcAft>
              <a:buNone/>
            </a:pPr>
            <a:r>
              <a:rPr b="1" lang="en" sz="1600">
                <a:latin typeface="Sniglet"/>
                <a:ea typeface="Sniglet"/>
                <a:cs typeface="Sniglet"/>
                <a:sym typeface="Sniglet"/>
              </a:rPr>
              <a:t>Note: Pleasure ensure that you click finish when you are done editing the video.</a:t>
            </a:r>
            <a:endParaRPr b="1" sz="1600">
              <a:latin typeface="Sniglet"/>
              <a:ea typeface="Sniglet"/>
              <a:cs typeface="Sniglet"/>
              <a:sym typeface="Snigle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0"/>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6" name="Google Shape;186;p30"/>
          <p:cNvPicPr preferRelativeResize="0"/>
          <p:nvPr/>
        </p:nvPicPr>
        <p:blipFill>
          <a:blip r:embed="rId3">
            <a:alphaModFix/>
          </a:blip>
          <a:stretch>
            <a:fillRect/>
          </a:stretch>
        </p:blipFill>
        <p:spPr>
          <a:xfrm>
            <a:off x="1143825" y="874000"/>
            <a:ext cx="6552552" cy="2980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pic>
        <p:nvPicPr>
          <p:cNvPr id="56" name="Google Shape;56;p13"/>
          <p:cNvPicPr preferRelativeResize="0"/>
          <p:nvPr/>
        </p:nvPicPr>
        <p:blipFill>
          <a:blip r:embed="rId3">
            <a:alphaModFix/>
          </a:blip>
          <a:stretch>
            <a:fillRect/>
          </a:stretch>
        </p:blipFill>
        <p:spPr>
          <a:xfrm>
            <a:off x="6790125" y="1875825"/>
            <a:ext cx="1642725" cy="1642725"/>
          </a:xfrm>
          <a:prstGeom prst="rect">
            <a:avLst/>
          </a:prstGeom>
          <a:noFill/>
          <a:ln>
            <a:noFill/>
          </a:ln>
        </p:spPr>
      </p:pic>
      <p:sp>
        <p:nvSpPr>
          <p:cNvPr id="57" name="Google Shape;57;p13"/>
          <p:cNvSpPr txBox="1"/>
          <p:nvPr>
            <p:ph type="ctrTitle"/>
          </p:nvPr>
        </p:nvSpPr>
        <p:spPr>
          <a:xfrm>
            <a:off x="725200" y="631175"/>
            <a:ext cx="4754100" cy="51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4000"/>
              <a:t>Getting Started</a:t>
            </a:r>
            <a:endParaRPr sz="4000"/>
          </a:p>
        </p:txBody>
      </p:sp>
      <p:pic>
        <p:nvPicPr>
          <p:cNvPr id="58" name="Google Shape;58;p13"/>
          <p:cNvPicPr preferRelativeResize="0"/>
          <p:nvPr/>
        </p:nvPicPr>
        <p:blipFill>
          <a:blip r:embed="rId4">
            <a:alphaModFix/>
          </a:blip>
          <a:stretch>
            <a:fillRect/>
          </a:stretch>
        </p:blipFill>
        <p:spPr>
          <a:xfrm>
            <a:off x="7193800" y="546375"/>
            <a:ext cx="1239050" cy="1078600"/>
          </a:xfrm>
          <a:prstGeom prst="rect">
            <a:avLst/>
          </a:prstGeom>
          <a:noFill/>
          <a:ln>
            <a:noFill/>
          </a:ln>
        </p:spPr>
      </p:pic>
      <p:sp>
        <p:nvSpPr>
          <p:cNvPr id="59" name="Google Shape;59;p13"/>
          <p:cNvSpPr txBox="1"/>
          <p:nvPr/>
        </p:nvSpPr>
        <p:spPr>
          <a:xfrm>
            <a:off x="805800" y="1349650"/>
            <a:ext cx="6714900" cy="29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Sniglet"/>
                <a:ea typeface="Sniglet"/>
                <a:cs typeface="Sniglet"/>
                <a:sym typeface="Sniglet"/>
              </a:rPr>
              <a:t>First step…...access </a:t>
            </a:r>
            <a:r>
              <a:rPr lang="en" sz="1600" u="sng">
                <a:solidFill>
                  <a:srgbClr val="9900FF"/>
                </a:solidFill>
                <a:latin typeface="Sniglet"/>
                <a:ea typeface="Sniglet"/>
                <a:cs typeface="Sniglet"/>
                <a:sym typeface="Sniglet"/>
                <a:hlinkClick r:id="rId5"/>
              </a:rPr>
              <a:t>EdPuzzle</a:t>
            </a:r>
            <a:r>
              <a:rPr lang="en" sz="1600">
                <a:solidFill>
                  <a:srgbClr val="FF0000"/>
                </a:solidFill>
                <a:latin typeface="Sniglet"/>
                <a:ea typeface="Sniglet"/>
                <a:cs typeface="Sniglet"/>
                <a:sym typeface="Sniglet"/>
              </a:rPr>
              <a:t> </a:t>
            </a:r>
            <a:r>
              <a:rPr lang="en" sz="1600">
                <a:latin typeface="Sniglet"/>
                <a:ea typeface="Sniglet"/>
                <a:cs typeface="Sniglet"/>
                <a:sym typeface="Sniglet"/>
              </a:rPr>
              <a:t>and sign in with your Google account. This is </a:t>
            </a:r>
            <a:endParaRPr sz="1600">
              <a:latin typeface="Sniglet"/>
              <a:ea typeface="Sniglet"/>
              <a:cs typeface="Sniglet"/>
              <a:sym typeface="Sniglet"/>
            </a:endParaRPr>
          </a:p>
          <a:p>
            <a:pPr indent="0" lvl="0" marL="0" rtl="0" algn="l">
              <a:spcBef>
                <a:spcPts val="0"/>
              </a:spcBef>
              <a:spcAft>
                <a:spcPts val="0"/>
              </a:spcAft>
              <a:buNone/>
            </a:pPr>
            <a:r>
              <a:rPr lang="en" sz="1600">
                <a:latin typeface="Sniglet"/>
                <a:ea typeface="Sniglet"/>
                <a:cs typeface="Sniglet"/>
                <a:sym typeface="Sniglet"/>
              </a:rPr>
              <a:t>o</a:t>
            </a:r>
            <a:r>
              <a:rPr lang="en" sz="1600">
                <a:latin typeface="Sniglet"/>
                <a:ea typeface="Sniglet"/>
                <a:cs typeface="Sniglet"/>
                <a:sym typeface="Sniglet"/>
              </a:rPr>
              <a:t>ne of the features I absolutely LOVE. You will never have to worry about forgetting yet another username and password. 😊</a:t>
            </a:r>
            <a:endParaRPr sz="1600">
              <a:latin typeface="Sniglet"/>
              <a:ea typeface="Sniglet"/>
              <a:cs typeface="Sniglet"/>
              <a:sym typeface="Sniglet"/>
            </a:endParaRPr>
          </a:p>
          <a:p>
            <a:pPr indent="0" lvl="0" marL="0" rtl="0" algn="l">
              <a:spcBef>
                <a:spcPts val="0"/>
              </a:spcBef>
              <a:spcAft>
                <a:spcPts val="0"/>
              </a:spcAft>
              <a:buNone/>
            </a:pPr>
            <a:r>
              <a:t/>
            </a:r>
            <a:endParaRPr sz="1600">
              <a:latin typeface="Sniglet"/>
              <a:ea typeface="Sniglet"/>
              <a:cs typeface="Sniglet"/>
              <a:sym typeface="Sniglet"/>
            </a:endParaRPr>
          </a:p>
          <a:p>
            <a:pPr indent="0" lvl="0" marL="0" rtl="0" algn="l">
              <a:spcBef>
                <a:spcPts val="0"/>
              </a:spcBef>
              <a:spcAft>
                <a:spcPts val="0"/>
              </a:spcAft>
              <a:buNone/>
            </a:pPr>
            <a:r>
              <a:rPr lang="en" sz="1600">
                <a:latin typeface="Sniglet"/>
                <a:ea typeface="Sniglet"/>
                <a:cs typeface="Sniglet"/>
                <a:sym typeface="Sniglet"/>
              </a:rPr>
              <a:t>When you create your account, please make sure you select TEACHER! </a:t>
            </a:r>
            <a:endParaRPr sz="1600">
              <a:latin typeface="Sniglet"/>
              <a:ea typeface="Sniglet"/>
              <a:cs typeface="Sniglet"/>
              <a:sym typeface="Sniglet"/>
            </a:endParaRPr>
          </a:p>
          <a:p>
            <a:pPr indent="0" lvl="0" marL="0" rtl="0" algn="l">
              <a:spcBef>
                <a:spcPts val="0"/>
              </a:spcBef>
              <a:spcAft>
                <a:spcPts val="0"/>
              </a:spcAft>
              <a:buNone/>
            </a:pPr>
            <a:r>
              <a:t/>
            </a:r>
            <a:endParaRPr sz="1600">
              <a:latin typeface="Sniglet"/>
              <a:ea typeface="Sniglet"/>
              <a:cs typeface="Sniglet"/>
              <a:sym typeface="Sniglet"/>
            </a:endParaRPr>
          </a:p>
          <a:p>
            <a:pPr indent="0" lvl="0" marL="0" rtl="0" algn="l">
              <a:spcBef>
                <a:spcPts val="0"/>
              </a:spcBef>
              <a:spcAft>
                <a:spcPts val="0"/>
              </a:spcAft>
              <a:buNone/>
            </a:pPr>
            <a:r>
              <a:rPr lang="en" sz="1600">
                <a:latin typeface="Sniglet"/>
                <a:ea typeface="Sniglet"/>
                <a:cs typeface="Sniglet"/>
                <a:sym typeface="Sniglet"/>
              </a:rPr>
              <a:t>Next, you will be taken on a tour of this fabulous tool.</a:t>
            </a:r>
            <a:endParaRPr sz="1600">
              <a:latin typeface="Sniglet"/>
              <a:ea typeface="Sniglet"/>
              <a:cs typeface="Sniglet"/>
              <a:sym typeface="Sniglet"/>
            </a:endParaRPr>
          </a:p>
          <a:p>
            <a:pPr indent="0" lvl="0" marL="0" rtl="0" algn="l">
              <a:spcBef>
                <a:spcPts val="0"/>
              </a:spcBef>
              <a:spcAft>
                <a:spcPts val="0"/>
              </a:spcAft>
              <a:buNone/>
            </a:pPr>
            <a:r>
              <a:t/>
            </a:r>
            <a:endParaRPr sz="1600">
              <a:latin typeface="Sniglet"/>
              <a:ea typeface="Sniglet"/>
              <a:cs typeface="Sniglet"/>
              <a:sym typeface="Sniglet"/>
            </a:endParaRPr>
          </a:p>
          <a:p>
            <a:pPr indent="0" lvl="0" marL="0" rtl="0" algn="l">
              <a:spcBef>
                <a:spcPts val="0"/>
              </a:spcBef>
              <a:spcAft>
                <a:spcPts val="0"/>
              </a:spcAft>
              <a:buNone/>
            </a:pPr>
            <a:r>
              <a:rPr lang="en" sz="1600">
                <a:latin typeface="Sniglet"/>
                <a:ea typeface="Sniglet"/>
                <a:cs typeface="Sniglet"/>
                <a:sym typeface="Sniglet"/>
              </a:rPr>
              <a:t>Also…..be sure to add </a:t>
            </a:r>
            <a:r>
              <a:rPr lang="en" sz="1600" u="sng">
                <a:solidFill>
                  <a:srgbClr val="9900FF"/>
                </a:solidFill>
                <a:latin typeface="Sniglet"/>
                <a:ea typeface="Sniglet"/>
                <a:cs typeface="Sniglet"/>
                <a:sym typeface="Sniglet"/>
                <a:hlinkClick r:id="rId6"/>
              </a:rPr>
              <a:t>EdPuzzle</a:t>
            </a:r>
            <a:r>
              <a:rPr lang="en" sz="1600" u="sng">
                <a:solidFill>
                  <a:schemeClr val="hlink"/>
                </a:solidFill>
                <a:latin typeface="Sniglet"/>
                <a:ea typeface="Sniglet"/>
                <a:cs typeface="Sniglet"/>
                <a:sym typeface="Sniglet"/>
                <a:hlinkClick r:id="rId7"/>
              </a:rPr>
              <a:t> </a:t>
            </a:r>
            <a:r>
              <a:rPr lang="en" sz="1600">
                <a:latin typeface="Sniglet"/>
                <a:ea typeface="Sniglet"/>
                <a:cs typeface="Sniglet"/>
                <a:sym typeface="Sniglet"/>
              </a:rPr>
              <a:t>extension</a:t>
            </a:r>
            <a:r>
              <a:rPr lang="en" sz="1600">
                <a:latin typeface="Sniglet"/>
                <a:ea typeface="Sniglet"/>
                <a:cs typeface="Sniglet"/>
                <a:sym typeface="Sniglet"/>
              </a:rPr>
              <a:t> to your Chrome browser. It makes creating EdPuzzle lessons even easier!!!!</a:t>
            </a:r>
            <a:endParaRPr sz="1600">
              <a:latin typeface="Sniglet"/>
              <a:ea typeface="Sniglet"/>
              <a:cs typeface="Sniglet"/>
              <a:sym typeface="Snigle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1"/>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92" name="Google Shape;192;p31"/>
          <p:cNvPicPr preferRelativeResize="0"/>
          <p:nvPr/>
        </p:nvPicPr>
        <p:blipFill>
          <a:blip r:embed="rId3">
            <a:alphaModFix/>
          </a:blip>
          <a:stretch>
            <a:fillRect/>
          </a:stretch>
        </p:blipFill>
        <p:spPr>
          <a:xfrm>
            <a:off x="1966287" y="2108375"/>
            <a:ext cx="5010887" cy="2015251"/>
          </a:xfrm>
          <a:prstGeom prst="rect">
            <a:avLst/>
          </a:prstGeom>
          <a:noFill/>
          <a:ln>
            <a:noFill/>
          </a:ln>
        </p:spPr>
      </p:pic>
      <p:sp>
        <p:nvSpPr>
          <p:cNvPr id="193" name="Google Shape;193;p31"/>
          <p:cNvSpPr txBox="1"/>
          <p:nvPr/>
        </p:nvSpPr>
        <p:spPr>
          <a:xfrm>
            <a:off x="738625" y="483475"/>
            <a:ext cx="4593000" cy="6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1"/>
                </a:solidFill>
                <a:latin typeface="Patrick Hand SC"/>
                <a:ea typeface="Patrick Hand SC"/>
                <a:cs typeface="Patrick Hand SC"/>
                <a:sym typeface="Patrick Hand SC"/>
              </a:rPr>
              <a:t>Adding Voiceover</a:t>
            </a:r>
            <a:endParaRPr sz="3000">
              <a:solidFill>
                <a:schemeClr val="accent1"/>
              </a:solidFill>
              <a:latin typeface="Patrick Hand SC"/>
              <a:ea typeface="Patrick Hand SC"/>
              <a:cs typeface="Patrick Hand SC"/>
              <a:sym typeface="Patrick Hand SC"/>
            </a:endParaRPr>
          </a:p>
        </p:txBody>
      </p:sp>
      <p:sp>
        <p:nvSpPr>
          <p:cNvPr id="194" name="Google Shape;194;p31"/>
          <p:cNvSpPr txBox="1"/>
          <p:nvPr/>
        </p:nvSpPr>
        <p:spPr>
          <a:xfrm>
            <a:off x="966925" y="1128175"/>
            <a:ext cx="6755100" cy="84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niglet"/>
                <a:ea typeface="Sniglet"/>
                <a:cs typeface="Sniglet"/>
                <a:sym typeface="Sniglet"/>
              </a:rPr>
              <a:t>This is a really cool feature if you would like to give your own commentary along the way. For example: “This next part is going to tell you the main idea, so I really want you to listen for it.”</a:t>
            </a:r>
            <a:endParaRPr>
              <a:latin typeface="Sniglet"/>
              <a:ea typeface="Sniglet"/>
              <a:cs typeface="Sniglet"/>
              <a:sym typeface="Snigle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2"/>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0" name="Google Shape;200;p32"/>
          <p:cNvSpPr txBox="1"/>
          <p:nvPr/>
        </p:nvSpPr>
        <p:spPr>
          <a:xfrm>
            <a:off x="738625" y="483475"/>
            <a:ext cx="4593000" cy="6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1"/>
                </a:solidFill>
                <a:latin typeface="Patrick Hand SC"/>
                <a:ea typeface="Patrick Hand SC"/>
                <a:cs typeface="Patrick Hand SC"/>
                <a:sym typeface="Patrick Hand SC"/>
              </a:rPr>
              <a:t>🌟How to cut a video🌟</a:t>
            </a:r>
            <a:endParaRPr sz="3000">
              <a:solidFill>
                <a:schemeClr val="accent1"/>
              </a:solidFill>
              <a:latin typeface="Patrick Hand SC"/>
              <a:ea typeface="Patrick Hand SC"/>
              <a:cs typeface="Patrick Hand SC"/>
              <a:sym typeface="Patrick Hand SC"/>
            </a:endParaRPr>
          </a:p>
        </p:txBody>
      </p:sp>
      <p:sp>
        <p:nvSpPr>
          <p:cNvPr id="201" name="Google Shape;201;p32"/>
          <p:cNvSpPr txBox="1"/>
          <p:nvPr/>
        </p:nvSpPr>
        <p:spPr>
          <a:xfrm>
            <a:off x="966925" y="993775"/>
            <a:ext cx="7090800" cy="3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niglet"/>
                <a:ea typeface="Sniglet"/>
                <a:cs typeface="Sniglet"/>
                <a:sym typeface="Sniglet"/>
              </a:rPr>
              <a:t>I</a:t>
            </a:r>
            <a:r>
              <a:rPr lang="en" sz="1600">
                <a:latin typeface="Sniglet"/>
                <a:ea typeface="Sniglet"/>
                <a:cs typeface="Sniglet"/>
                <a:sym typeface="Sniglet"/>
              </a:rPr>
              <a:t>f you found the perfect video but only need to use part of it then just cut it. </a:t>
            </a:r>
            <a:endParaRPr sz="1600">
              <a:latin typeface="Sniglet"/>
              <a:ea typeface="Sniglet"/>
              <a:cs typeface="Sniglet"/>
              <a:sym typeface="Sniglet"/>
            </a:endParaRPr>
          </a:p>
          <a:p>
            <a:pPr indent="0" lvl="0" marL="0" rtl="0" algn="l">
              <a:spcBef>
                <a:spcPts val="0"/>
              </a:spcBef>
              <a:spcAft>
                <a:spcPts val="0"/>
              </a:spcAft>
              <a:buNone/>
            </a:pPr>
            <a:r>
              <a:t/>
            </a:r>
            <a:endParaRPr sz="1600">
              <a:latin typeface="Sniglet"/>
              <a:ea typeface="Sniglet"/>
              <a:cs typeface="Sniglet"/>
              <a:sym typeface="Sniglet"/>
            </a:endParaRPr>
          </a:p>
          <a:p>
            <a:pPr indent="0" lvl="0" marL="0" rtl="0" algn="l">
              <a:spcBef>
                <a:spcPts val="0"/>
              </a:spcBef>
              <a:spcAft>
                <a:spcPts val="0"/>
              </a:spcAft>
              <a:buNone/>
            </a:pPr>
            <a:r>
              <a:rPr lang="en" sz="1600">
                <a:latin typeface="Sniglet"/>
                <a:ea typeface="Sniglet"/>
                <a:cs typeface="Sniglet"/>
                <a:sym typeface="Sniglet"/>
              </a:rPr>
              <a:t>To cut a video, follow these steps:</a:t>
            </a:r>
            <a:endParaRPr sz="1600">
              <a:latin typeface="Sniglet"/>
              <a:ea typeface="Sniglet"/>
              <a:cs typeface="Sniglet"/>
              <a:sym typeface="Sniglet"/>
            </a:endParaRPr>
          </a:p>
          <a:p>
            <a:pPr indent="0" lvl="0" marL="0" rtl="0" algn="l">
              <a:spcBef>
                <a:spcPts val="0"/>
              </a:spcBef>
              <a:spcAft>
                <a:spcPts val="0"/>
              </a:spcAft>
              <a:buNone/>
            </a:pPr>
            <a:r>
              <a:rPr lang="en" sz="1600">
                <a:latin typeface="Sniglet"/>
                <a:ea typeface="Sniglet"/>
                <a:cs typeface="Sniglet"/>
                <a:sym typeface="Sniglet"/>
              </a:rPr>
              <a:t>📌 In the video editor, click on the “Cut” tab.</a:t>
            </a:r>
            <a:endParaRPr sz="1600">
              <a:latin typeface="Sniglet"/>
              <a:ea typeface="Sniglet"/>
              <a:cs typeface="Sniglet"/>
              <a:sym typeface="Sniglet"/>
            </a:endParaRPr>
          </a:p>
          <a:p>
            <a:pPr indent="0" lvl="0" marL="0" rtl="0" algn="l">
              <a:spcBef>
                <a:spcPts val="0"/>
              </a:spcBef>
              <a:spcAft>
                <a:spcPts val="0"/>
              </a:spcAft>
              <a:buNone/>
            </a:pPr>
            <a:r>
              <a:rPr lang="en" sz="1600">
                <a:latin typeface="Sniglet"/>
                <a:ea typeface="Sniglet"/>
                <a:cs typeface="Sniglet"/>
                <a:sym typeface="Sniglet"/>
              </a:rPr>
              <a:t>📌 Below your video, you’ll see a blue bar. Drag the white vertical line at either side of the bar to crop from the beginning or the end of your video.</a:t>
            </a:r>
            <a:endParaRPr sz="1600">
              <a:latin typeface="Sniglet"/>
              <a:ea typeface="Sniglet"/>
              <a:cs typeface="Sniglet"/>
              <a:sym typeface="Sniglet"/>
            </a:endParaRPr>
          </a:p>
          <a:p>
            <a:pPr indent="0" lvl="0" marL="0" rtl="0" algn="l">
              <a:spcBef>
                <a:spcPts val="0"/>
              </a:spcBef>
              <a:spcAft>
                <a:spcPts val="0"/>
              </a:spcAft>
              <a:buNone/>
            </a:pPr>
            <a:r>
              <a:rPr lang="en" sz="1600">
                <a:latin typeface="Sniglet"/>
                <a:ea typeface="Sniglet"/>
                <a:cs typeface="Sniglet"/>
                <a:sym typeface="Sniglet"/>
              </a:rPr>
              <a:t>📌 If you want to add another cut to your video (for example, if you want to cut a section from the middle), click the “Add cut” button. You can repeat this step as many times as you like!</a:t>
            </a:r>
            <a:endParaRPr sz="1600">
              <a:latin typeface="Sniglet"/>
              <a:ea typeface="Sniglet"/>
              <a:cs typeface="Sniglet"/>
              <a:sym typeface="Sniglet"/>
            </a:endParaRPr>
          </a:p>
          <a:p>
            <a:pPr indent="0" lvl="0" marL="0" rtl="0" algn="l">
              <a:spcBef>
                <a:spcPts val="0"/>
              </a:spcBef>
              <a:spcAft>
                <a:spcPts val="0"/>
              </a:spcAft>
              <a:buNone/>
            </a:pPr>
            <a:r>
              <a:rPr lang="en" sz="1600">
                <a:latin typeface="Sniglet"/>
                <a:ea typeface="Sniglet"/>
                <a:cs typeface="Sniglet"/>
                <a:sym typeface="Sniglet"/>
              </a:rPr>
              <a:t>📌 When you’re finished, the sections you’ve cut will appear in gray and the remaining video will appear in blue in the bar.</a:t>
            </a:r>
            <a:endParaRPr sz="1600">
              <a:latin typeface="Sniglet"/>
              <a:ea typeface="Sniglet"/>
              <a:cs typeface="Sniglet"/>
              <a:sym typeface="Sniglet"/>
            </a:endParaRPr>
          </a:p>
          <a:p>
            <a:pPr indent="0" lvl="0" marL="0" rtl="0" algn="l">
              <a:spcBef>
                <a:spcPts val="0"/>
              </a:spcBef>
              <a:spcAft>
                <a:spcPts val="0"/>
              </a:spcAft>
              <a:buNone/>
            </a:pPr>
            <a:r>
              <a:rPr lang="en" sz="1600">
                <a:latin typeface="Sniglet"/>
                <a:ea typeface="Sniglet"/>
                <a:cs typeface="Sniglet"/>
                <a:sym typeface="Sniglet"/>
              </a:rPr>
              <a:t>📌 To preview how your video will appear with the cuts, drag the black ball back to beginning of your video.</a:t>
            </a:r>
            <a:endParaRPr sz="1600">
              <a:latin typeface="Sniglet"/>
              <a:ea typeface="Sniglet"/>
              <a:cs typeface="Sniglet"/>
              <a:sym typeface="Snigle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3"/>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7" name="Google Shape;207;p33"/>
          <p:cNvSpPr txBox="1"/>
          <p:nvPr/>
        </p:nvSpPr>
        <p:spPr>
          <a:xfrm>
            <a:off x="738625" y="483475"/>
            <a:ext cx="4593000" cy="6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1"/>
                </a:solidFill>
                <a:latin typeface="Patrick Hand SC"/>
                <a:ea typeface="Patrick Hand SC"/>
                <a:cs typeface="Patrick Hand SC"/>
                <a:sym typeface="Patrick Hand SC"/>
              </a:rPr>
              <a:t>🌟How to cut a video🌟</a:t>
            </a:r>
            <a:endParaRPr sz="3000">
              <a:solidFill>
                <a:schemeClr val="accent1"/>
              </a:solidFill>
              <a:latin typeface="Patrick Hand SC"/>
              <a:ea typeface="Patrick Hand SC"/>
              <a:cs typeface="Patrick Hand SC"/>
              <a:sym typeface="Patrick Hand SC"/>
            </a:endParaRPr>
          </a:p>
        </p:txBody>
      </p:sp>
      <p:pic>
        <p:nvPicPr>
          <p:cNvPr id="208" name="Google Shape;208;p33"/>
          <p:cNvPicPr preferRelativeResize="0"/>
          <p:nvPr/>
        </p:nvPicPr>
        <p:blipFill>
          <a:blip r:embed="rId3">
            <a:alphaModFix/>
          </a:blip>
          <a:stretch>
            <a:fillRect/>
          </a:stretch>
        </p:blipFill>
        <p:spPr>
          <a:xfrm>
            <a:off x="1436975" y="1477250"/>
            <a:ext cx="6392449" cy="2828175"/>
          </a:xfrm>
          <a:prstGeom prst="rect">
            <a:avLst/>
          </a:prstGeom>
          <a:noFill/>
          <a:ln>
            <a:noFill/>
          </a:ln>
        </p:spPr>
      </p:pic>
      <p:sp>
        <p:nvSpPr>
          <p:cNvPr id="209" name="Google Shape;209;p33"/>
          <p:cNvSpPr txBox="1"/>
          <p:nvPr/>
        </p:nvSpPr>
        <p:spPr>
          <a:xfrm>
            <a:off x="1128075" y="980350"/>
            <a:ext cx="6768600" cy="6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niglet"/>
                <a:ea typeface="Sniglet"/>
                <a:cs typeface="Sniglet"/>
                <a:sym typeface="Sniglet"/>
              </a:rPr>
              <a:t>This is what the video will look like with various cut throughout.  </a:t>
            </a:r>
            <a:endParaRPr>
              <a:latin typeface="Sniglet"/>
              <a:ea typeface="Sniglet"/>
              <a:cs typeface="Sniglet"/>
              <a:sym typeface="Sniglet"/>
            </a:endParaRPr>
          </a:p>
          <a:p>
            <a:pPr indent="0" lvl="0" marL="0" rtl="0" algn="l">
              <a:spcBef>
                <a:spcPts val="0"/>
              </a:spcBef>
              <a:spcAft>
                <a:spcPts val="0"/>
              </a:spcAft>
              <a:buNone/>
            </a:pPr>
            <a:r>
              <a:rPr b="1" lang="en">
                <a:latin typeface="Sniglet"/>
                <a:ea typeface="Sniglet"/>
                <a:cs typeface="Sniglet"/>
                <a:sym typeface="Sniglet"/>
              </a:rPr>
              <a:t>Note: You will need to play video in order to add more cuts.</a:t>
            </a:r>
            <a:endParaRPr b="1">
              <a:latin typeface="Sniglet"/>
              <a:ea typeface="Sniglet"/>
              <a:cs typeface="Sniglet"/>
              <a:sym typeface="Sniglet"/>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34"/>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5" name="Google Shape;215;p34"/>
          <p:cNvSpPr txBox="1"/>
          <p:nvPr/>
        </p:nvSpPr>
        <p:spPr>
          <a:xfrm>
            <a:off x="738625" y="483475"/>
            <a:ext cx="7654800" cy="6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1"/>
                </a:solidFill>
                <a:latin typeface="Patrick Hand SC"/>
                <a:ea typeface="Patrick Hand SC"/>
                <a:cs typeface="Patrick Hand SC"/>
                <a:sym typeface="Patrick Hand SC"/>
              </a:rPr>
              <a:t>🌟How to </a:t>
            </a:r>
            <a:r>
              <a:rPr lang="en" sz="3000">
                <a:solidFill>
                  <a:schemeClr val="accent1"/>
                </a:solidFill>
                <a:latin typeface="Patrick Hand SC"/>
                <a:ea typeface="Patrick Hand SC"/>
                <a:cs typeface="Patrick Hand SC"/>
                <a:sym typeface="Patrick Hand SC"/>
              </a:rPr>
              <a:t>delete</a:t>
            </a:r>
            <a:r>
              <a:rPr lang="en" sz="3000">
                <a:solidFill>
                  <a:schemeClr val="accent1"/>
                </a:solidFill>
                <a:latin typeface="Patrick Hand SC"/>
                <a:ea typeface="Patrick Hand SC"/>
                <a:cs typeface="Patrick Hand SC"/>
                <a:sym typeface="Patrick Hand SC"/>
              </a:rPr>
              <a:t> a question, note or Voiceover🌟</a:t>
            </a:r>
            <a:endParaRPr sz="3000">
              <a:solidFill>
                <a:schemeClr val="accent1"/>
              </a:solidFill>
              <a:latin typeface="Patrick Hand SC"/>
              <a:ea typeface="Patrick Hand SC"/>
              <a:cs typeface="Patrick Hand SC"/>
              <a:sym typeface="Patrick Hand SC"/>
            </a:endParaRPr>
          </a:p>
        </p:txBody>
      </p:sp>
      <p:sp>
        <p:nvSpPr>
          <p:cNvPr id="216" name="Google Shape;216;p34"/>
          <p:cNvSpPr txBox="1"/>
          <p:nvPr/>
        </p:nvSpPr>
        <p:spPr>
          <a:xfrm>
            <a:off x="966925" y="993775"/>
            <a:ext cx="7090800" cy="3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Sniglet"/>
                <a:ea typeface="Sniglet"/>
                <a:cs typeface="Sniglet"/>
                <a:sym typeface="Sniglet"/>
              </a:rPr>
              <a:t>To delete a question or note, follow these steps:</a:t>
            </a:r>
            <a:endParaRPr b="1" sz="1900">
              <a:latin typeface="Sniglet"/>
              <a:ea typeface="Sniglet"/>
              <a:cs typeface="Sniglet"/>
              <a:sym typeface="Sniglet"/>
            </a:endParaRPr>
          </a:p>
          <a:p>
            <a:pPr indent="0" lvl="0" marL="0" rtl="0" algn="l">
              <a:spcBef>
                <a:spcPts val="0"/>
              </a:spcBef>
              <a:spcAft>
                <a:spcPts val="0"/>
              </a:spcAft>
              <a:buNone/>
            </a:pPr>
            <a:r>
              <a:rPr lang="en" sz="1900">
                <a:latin typeface="Sniglet"/>
                <a:ea typeface="Sniglet"/>
                <a:cs typeface="Sniglet"/>
                <a:sym typeface="Sniglet"/>
              </a:rPr>
              <a:t>📌 In the video editor, click on the question or note you want to </a:t>
            </a:r>
            <a:r>
              <a:rPr lang="en" sz="1900">
                <a:latin typeface="Sniglet"/>
                <a:ea typeface="Sniglet"/>
                <a:cs typeface="Sniglet"/>
                <a:sym typeface="Sniglet"/>
              </a:rPr>
              <a:t>delete</a:t>
            </a:r>
            <a:r>
              <a:rPr lang="en" sz="1900">
                <a:latin typeface="Sniglet"/>
                <a:ea typeface="Sniglet"/>
                <a:cs typeface="Sniglet"/>
                <a:sym typeface="Sniglet"/>
              </a:rPr>
              <a:t> from the “Video events” column on the left. This will display it to the right of the video.</a:t>
            </a:r>
            <a:endParaRPr sz="1900">
              <a:latin typeface="Sniglet"/>
              <a:ea typeface="Sniglet"/>
              <a:cs typeface="Sniglet"/>
              <a:sym typeface="Sniglet"/>
            </a:endParaRPr>
          </a:p>
          <a:p>
            <a:pPr indent="0" lvl="0" marL="0" rtl="0" algn="l">
              <a:spcBef>
                <a:spcPts val="0"/>
              </a:spcBef>
              <a:spcAft>
                <a:spcPts val="0"/>
              </a:spcAft>
              <a:buNone/>
            </a:pPr>
            <a:r>
              <a:rPr lang="en" sz="1900">
                <a:latin typeface="Sniglet"/>
                <a:ea typeface="Sniglet"/>
                <a:cs typeface="Sniglet"/>
                <a:sym typeface="Sniglet"/>
              </a:rPr>
              <a:t>📌 Click on the trash bin icon below the question or note, and you’re done!</a:t>
            </a:r>
            <a:endParaRPr sz="1900">
              <a:latin typeface="Sniglet"/>
              <a:ea typeface="Sniglet"/>
              <a:cs typeface="Sniglet"/>
              <a:sym typeface="Sniglet"/>
            </a:endParaRPr>
          </a:p>
          <a:p>
            <a:pPr indent="0" lvl="0" marL="0" rtl="0" algn="l">
              <a:spcBef>
                <a:spcPts val="0"/>
              </a:spcBef>
              <a:spcAft>
                <a:spcPts val="0"/>
              </a:spcAft>
              <a:buNone/>
            </a:pPr>
            <a:r>
              <a:t/>
            </a:r>
            <a:endParaRPr sz="1900">
              <a:latin typeface="Sniglet"/>
              <a:ea typeface="Sniglet"/>
              <a:cs typeface="Sniglet"/>
              <a:sym typeface="Sniglet"/>
            </a:endParaRPr>
          </a:p>
          <a:p>
            <a:pPr indent="0" lvl="0" marL="0" rtl="0" algn="l">
              <a:spcBef>
                <a:spcPts val="0"/>
              </a:spcBef>
              <a:spcAft>
                <a:spcPts val="0"/>
              </a:spcAft>
              <a:buNone/>
            </a:pPr>
            <a:r>
              <a:rPr lang="en" sz="1900">
                <a:latin typeface="Sniglet"/>
                <a:ea typeface="Sniglet"/>
                <a:cs typeface="Sniglet"/>
                <a:sym typeface="Sniglet"/>
              </a:rPr>
              <a:t> </a:t>
            </a:r>
            <a:r>
              <a:rPr b="1" lang="en" sz="1900">
                <a:latin typeface="Sniglet"/>
                <a:ea typeface="Sniglet"/>
                <a:cs typeface="Sniglet"/>
                <a:sym typeface="Sniglet"/>
              </a:rPr>
              <a:t>To delete a voiceover, follow these steps:</a:t>
            </a:r>
            <a:endParaRPr b="1" sz="1900">
              <a:latin typeface="Sniglet"/>
              <a:ea typeface="Sniglet"/>
              <a:cs typeface="Sniglet"/>
              <a:sym typeface="Sniglet"/>
            </a:endParaRPr>
          </a:p>
          <a:p>
            <a:pPr indent="0" lvl="0" marL="0" rtl="0" algn="l">
              <a:spcBef>
                <a:spcPts val="0"/>
              </a:spcBef>
              <a:spcAft>
                <a:spcPts val="0"/>
              </a:spcAft>
              <a:buNone/>
            </a:pPr>
            <a:r>
              <a:rPr lang="en" sz="1900">
                <a:latin typeface="Sniglet"/>
                <a:ea typeface="Sniglet"/>
                <a:cs typeface="Sniglet"/>
                <a:sym typeface="Sniglet"/>
              </a:rPr>
              <a:t>📌 In the video editor, click on the “Voiceover” tab.</a:t>
            </a:r>
            <a:endParaRPr sz="1900">
              <a:latin typeface="Sniglet"/>
              <a:ea typeface="Sniglet"/>
              <a:cs typeface="Sniglet"/>
              <a:sym typeface="Sniglet"/>
            </a:endParaRPr>
          </a:p>
          <a:p>
            <a:pPr indent="0" lvl="0" marL="0" rtl="0" algn="l">
              <a:spcBef>
                <a:spcPts val="0"/>
              </a:spcBef>
              <a:spcAft>
                <a:spcPts val="0"/>
              </a:spcAft>
              <a:buNone/>
            </a:pPr>
            <a:r>
              <a:rPr lang="en" sz="1900">
                <a:latin typeface="Sniglet"/>
                <a:ea typeface="Sniglet"/>
                <a:cs typeface="Sniglet"/>
                <a:sym typeface="Sniglet"/>
              </a:rPr>
              <a:t>📌 Click on the trash bin icon next to the recording you want to </a:t>
            </a:r>
            <a:r>
              <a:rPr lang="en" sz="1900">
                <a:latin typeface="Sniglet"/>
                <a:ea typeface="Sniglet"/>
                <a:cs typeface="Sniglet"/>
                <a:sym typeface="Sniglet"/>
              </a:rPr>
              <a:t>delete</a:t>
            </a:r>
            <a:r>
              <a:rPr lang="en" sz="1900">
                <a:latin typeface="Sniglet"/>
                <a:ea typeface="Sniglet"/>
                <a:cs typeface="Sniglet"/>
                <a:sym typeface="Sniglet"/>
              </a:rPr>
              <a:t>, and you’re done!</a:t>
            </a:r>
            <a:endParaRPr sz="1900">
              <a:latin typeface="Sniglet"/>
              <a:ea typeface="Sniglet"/>
              <a:cs typeface="Sniglet"/>
              <a:sym typeface="Snigle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35"/>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22" name="Google Shape;222;p35"/>
          <p:cNvSpPr txBox="1"/>
          <p:nvPr/>
        </p:nvSpPr>
        <p:spPr>
          <a:xfrm>
            <a:off x="738625" y="483475"/>
            <a:ext cx="7654800" cy="64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accent1"/>
                </a:solidFill>
                <a:latin typeface="Patrick Hand SC"/>
                <a:ea typeface="Patrick Hand SC"/>
                <a:cs typeface="Patrick Hand SC"/>
                <a:sym typeface="Patrick Hand SC"/>
              </a:rPr>
              <a:t>🌟How to delete a question, note or Voiceover🌟</a:t>
            </a:r>
            <a:endParaRPr sz="3000">
              <a:solidFill>
                <a:schemeClr val="accent1"/>
              </a:solidFill>
              <a:latin typeface="Patrick Hand SC"/>
              <a:ea typeface="Patrick Hand SC"/>
              <a:cs typeface="Patrick Hand SC"/>
              <a:sym typeface="Patrick Hand SC"/>
            </a:endParaRPr>
          </a:p>
        </p:txBody>
      </p:sp>
      <p:pic>
        <p:nvPicPr>
          <p:cNvPr id="223" name="Google Shape;223;p35"/>
          <p:cNvPicPr preferRelativeResize="0"/>
          <p:nvPr/>
        </p:nvPicPr>
        <p:blipFill>
          <a:blip r:embed="rId3">
            <a:alphaModFix/>
          </a:blip>
          <a:stretch>
            <a:fillRect/>
          </a:stretch>
        </p:blipFill>
        <p:spPr>
          <a:xfrm>
            <a:off x="1838989" y="1128175"/>
            <a:ext cx="5454076" cy="3194176"/>
          </a:xfrm>
          <a:prstGeom prst="rect">
            <a:avLst/>
          </a:prstGeom>
          <a:noFill/>
          <a:ln>
            <a:noFill/>
          </a:ln>
        </p:spPr>
      </p:pic>
      <p:cxnSp>
        <p:nvCxnSpPr>
          <p:cNvPr id="224" name="Google Shape;224;p35"/>
          <p:cNvCxnSpPr/>
          <p:nvPr/>
        </p:nvCxnSpPr>
        <p:spPr>
          <a:xfrm flipH="1">
            <a:off x="5532850" y="4203425"/>
            <a:ext cx="1222200" cy="13500"/>
          </a:xfrm>
          <a:prstGeom prst="straightConnector1">
            <a:avLst/>
          </a:prstGeom>
          <a:noFill/>
          <a:ln cap="flat" cmpd="sng" w="76200">
            <a:solidFill>
              <a:srgbClr val="FF0000"/>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6"/>
          <p:cNvSpPr txBox="1"/>
          <p:nvPr>
            <p:ph type="title"/>
          </p:nvPr>
        </p:nvSpPr>
        <p:spPr>
          <a:xfrm>
            <a:off x="821200" y="623875"/>
            <a:ext cx="7020900" cy="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Look at student data</a:t>
            </a:r>
            <a:endParaRPr/>
          </a:p>
        </p:txBody>
      </p:sp>
      <p:sp>
        <p:nvSpPr>
          <p:cNvPr id="230" name="Google Shape;230;p36"/>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31" name="Google Shape;231;p36"/>
          <p:cNvPicPr preferRelativeResize="0"/>
          <p:nvPr/>
        </p:nvPicPr>
        <p:blipFill>
          <a:blip r:embed="rId3">
            <a:alphaModFix/>
          </a:blip>
          <a:stretch>
            <a:fillRect/>
          </a:stretch>
        </p:blipFill>
        <p:spPr>
          <a:xfrm>
            <a:off x="1571251" y="1374175"/>
            <a:ext cx="4820076" cy="29051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37"/>
          <p:cNvSpPr txBox="1"/>
          <p:nvPr>
            <p:ph type="title"/>
          </p:nvPr>
        </p:nvSpPr>
        <p:spPr>
          <a:xfrm>
            <a:off x="1061550" y="527600"/>
            <a:ext cx="7020900" cy="750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Screencastify &amp; Edpuzzle Integration</a:t>
            </a:r>
            <a:endParaRPr/>
          </a:p>
        </p:txBody>
      </p:sp>
      <p:sp>
        <p:nvSpPr>
          <p:cNvPr id="237" name="Google Shape;237;p37"/>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8" name="Google Shape;238;p37"/>
          <p:cNvSpPr txBox="1"/>
          <p:nvPr/>
        </p:nvSpPr>
        <p:spPr>
          <a:xfrm>
            <a:off x="1745825" y="1248950"/>
            <a:ext cx="5761200" cy="29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Sniglet"/>
                <a:ea typeface="Sniglet"/>
                <a:cs typeface="Sniglet"/>
                <a:sym typeface="Sniglet"/>
              </a:rPr>
              <a:t>You can now create instructional videos for your students using Screencastify and then use your EdPuzzle extension, to quickly embed formative assessment questions in the video and assign the video to your students through EdPuzzle.</a:t>
            </a:r>
            <a:endParaRPr sz="1600">
              <a:latin typeface="Sniglet"/>
              <a:ea typeface="Sniglet"/>
              <a:cs typeface="Sniglet"/>
              <a:sym typeface="Sniglet"/>
            </a:endParaRPr>
          </a:p>
          <a:p>
            <a:pPr indent="0" lvl="0" marL="0" rtl="0" algn="l">
              <a:spcBef>
                <a:spcPts val="0"/>
              </a:spcBef>
              <a:spcAft>
                <a:spcPts val="0"/>
              </a:spcAft>
              <a:buNone/>
            </a:pPr>
            <a:r>
              <a:t/>
            </a:r>
            <a:endParaRPr sz="1600">
              <a:latin typeface="Sniglet"/>
              <a:ea typeface="Sniglet"/>
              <a:cs typeface="Sniglet"/>
              <a:sym typeface="Sniglet"/>
            </a:endParaRPr>
          </a:p>
          <a:p>
            <a:pPr indent="0" lvl="0" marL="0" rtl="0" algn="l">
              <a:spcBef>
                <a:spcPts val="0"/>
              </a:spcBef>
              <a:spcAft>
                <a:spcPts val="0"/>
              </a:spcAft>
              <a:buNone/>
            </a:pPr>
            <a:r>
              <a:rPr lang="en" sz="1600">
                <a:latin typeface="Sniglet"/>
                <a:ea typeface="Sniglet"/>
                <a:cs typeface="Sniglet"/>
                <a:sym typeface="Sniglet"/>
              </a:rPr>
              <a:t>The Screencastify &amp; EdPuzzle integration allows you to skip posting to YouTube, </a:t>
            </a:r>
            <a:r>
              <a:rPr lang="en" sz="1600">
                <a:latin typeface="Sniglet"/>
                <a:ea typeface="Sniglet"/>
                <a:cs typeface="Sniglet"/>
                <a:sym typeface="Sniglet"/>
              </a:rPr>
              <a:t>especially</a:t>
            </a:r>
            <a:r>
              <a:rPr lang="en" sz="1600">
                <a:latin typeface="Sniglet"/>
                <a:ea typeface="Sniglet"/>
                <a:cs typeface="Sniglet"/>
                <a:sym typeface="Sniglet"/>
              </a:rPr>
              <a:t> since the district doesn’t really allow students to play YouTube videos.</a:t>
            </a:r>
            <a:endParaRPr sz="1600">
              <a:latin typeface="Sniglet"/>
              <a:ea typeface="Sniglet"/>
              <a:cs typeface="Sniglet"/>
              <a:sym typeface="Sniglet"/>
            </a:endParaRPr>
          </a:p>
          <a:p>
            <a:pPr indent="0" lvl="0" marL="0" rtl="0" algn="l">
              <a:spcBef>
                <a:spcPts val="0"/>
              </a:spcBef>
              <a:spcAft>
                <a:spcPts val="0"/>
              </a:spcAft>
              <a:buNone/>
            </a:pPr>
            <a:r>
              <a:t/>
            </a:r>
            <a:endParaRPr sz="1600">
              <a:latin typeface="Sniglet"/>
              <a:ea typeface="Sniglet"/>
              <a:cs typeface="Sniglet"/>
              <a:sym typeface="Sniglet"/>
            </a:endParaRPr>
          </a:p>
          <a:p>
            <a:pPr indent="0" lvl="0" marL="0" rtl="0" algn="l">
              <a:spcBef>
                <a:spcPts val="0"/>
              </a:spcBef>
              <a:spcAft>
                <a:spcPts val="0"/>
              </a:spcAft>
              <a:buNone/>
            </a:pPr>
            <a:r>
              <a:rPr lang="en" sz="1600">
                <a:latin typeface="Sniglet"/>
                <a:ea typeface="Sniglet"/>
                <a:cs typeface="Sniglet"/>
                <a:sym typeface="Sniglet"/>
              </a:rPr>
              <a:t>Follow these steps to integration EdPuzzle in your Screencastify account.</a:t>
            </a:r>
            <a:endParaRPr sz="1600">
              <a:latin typeface="Sniglet"/>
              <a:ea typeface="Sniglet"/>
              <a:cs typeface="Sniglet"/>
              <a:sym typeface="Snigle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38"/>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44" name="Google Shape;244;p38"/>
          <p:cNvSpPr txBox="1"/>
          <p:nvPr/>
        </p:nvSpPr>
        <p:spPr>
          <a:xfrm>
            <a:off x="886350" y="631175"/>
            <a:ext cx="71712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niglet"/>
                <a:ea typeface="Sniglet"/>
                <a:cs typeface="Sniglet"/>
                <a:sym typeface="Sniglet"/>
              </a:rPr>
              <a:t>Open a Screencastify recording and click on “more options” on the right side.</a:t>
            </a:r>
            <a:endParaRPr>
              <a:latin typeface="Sniglet"/>
              <a:ea typeface="Sniglet"/>
              <a:cs typeface="Sniglet"/>
              <a:sym typeface="Sniglet"/>
            </a:endParaRPr>
          </a:p>
        </p:txBody>
      </p:sp>
      <p:pic>
        <p:nvPicPr>
          <p:cNvPr id="245" name="Google Shape;245;p38"/>
          <p:cNvPicPr preferRelativeResize="0"/>
          <p:nvPr/>
        </p:nvPicPr>
        <p:blipFill>
          <a:blip r:embed="rId3">
            <a:alphaModFix/>
          </a:blip>
          <a:stretch>
            <a:fillRect/>
          </a:stretch>
        </p:blipFill>
        <p:spPr>
          <a:xfrm>
            <a:off x="1156448" y="1051225"/>
            <a:ext cx="6831099" cy="3148500"/>
          </a:xfrm>
          <a:prstGeom prst="rect">
            <a:avLst/>
          </a:prstGeom>
          <a:noFill/>
          <a:ln>
            <a:noFill/>
          </a:ln>
        </p:spPr>
      </p:pic>
      <p:cxnSp>
        <p:nvCxnSpPr>
          <p:cNvPr id="246" name="Google Shape;246;p38"/>
          <p:cNvCxnSpPr/>
          <p:nvPr/>
        </p:nvCxnSpPr>
        <p:spPr>
          <a:xfrm flipH="1" rot="10800000">
            <a:off x="5801550" y="3062050"/>
            <a:ext cx="1114800" cy="778800"/>
          </a:xfrm>
          <a:prstGeom prst="straightConnector1">
            <a:avLst/>
          </a:prstGeom>
          <a:noFill/>
          <a:ln cap="flat" cmpd="sng" w="76200">
            <a:solidFill>
              <a:srgbClr val="4C1130"/>
            </a:solidFill>
            <a:prstDash val="solid"/>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pic>
        <p:nvPicPr>
          <p:cNvPr id="251" name="Google Shape;251;p39"/>
          <p:cNvPicPr preferRelativeResize="0"/>
          <p:nvPr/>
        </p:nvPicPr>
        <p:blipFill>
          <a:blip r:embed="rId3">
            <a:alphaModFix/>
          </a:blip>
          <a:stretch>
            <a:fillRect/>
          </a:stretch>
        </p:blipFill>
        <p:spPr>
          <a:xfrm>
            <a:off x="1011700" y="1065575"/>
            <a:ext cx="6920501" cy="3151300"/>
          </a:xfrm>
          <a:prstGeom prst="rect">
            <a:avLst/>
          </a:prstGeom>
          <a:noFill/>
          <a:ln>
            <a:noFill/>
          </a:ln>
        </p:spPr>
      </p:pic>
      <p:sp>
        <p:nvSpPr>
          <p:cNvPr id="252" name="Google Shape;252;p39"/>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53" name="Google Shape;253;p39"/>
          <p:cNvSpPr txBox="1"/>
          <p:nvPr/>
        </p:nvSpPr>
        <p:spPr>
          <a:xfrm>
            <a:off x="886350" y="631175"/>
            <a:ext cx="71712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niglet"/>
                <a:ea typeface="Sniglet"/>
                <a:cs typeface="Sniglet"/>
                <a:sym typeface="Sniglet"/>
              </a:rPr>
              <a:t>Next, click on “add more options”</a:t>
            </a:r>
            <a:endParaRPr>
              <a:latin typeface="Sniglet"/>
              <a:ea typeface="Sniglet"/>
              <a:cs typeface="Sniglet"/>
              <a:sym typeface="Sniglet"/>
            </a:endParaRPr>
          </a:p>
        </p:txBody>
      </p:sp>
      <p:cxnSp>
        <p:nvCxnSpPr>
          <p:cNvPr id="254" name="Google Shape;254;p39"/>
          <p:cNvCxnSpPr/>
          <p:nvPr/>
        </p:nvCxnSpPr>
        <p:spPr>
          <a:xfrm flipH="1" rot="10800000">
            <a:off x="5438950" y="3652975"/>
            <a:ext cx="1114800" cy="778800"/>
          </a:xfrm>
          <a:prstGeom prst="straightConnector1">
            <a:avLst/>
          </a:prstGeom>
          <a:noFill/>
          <a:ln cap="flat" cmpd="sng" w="76200">
            <a:solidFill>
              <a:srgbClr val="4C1130"/>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0"/>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0" name="Google Shape;260;p40"/>
          <p:cNvSpPr txBox="1"/>
          <p:nvPr/>
        </p:nvSpPr>
        <p:spPr>
          <a:xfrm>
            <a:off x="886350" y="631175"/>
            <a:ext cx="71712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niglet"/>
                <a:ea typeface="Sniglet"/>
                <a:cs typeface="Sniglet"/>
                <a:sym typeface="Sniglet"/>
              </a:rPr>
              <a:t>Then, slide the EdPuzzle tab over…...</a:t>
            </a:r>
            <a:endParaRPr>
              <a:latin typeface="Sniglet"/>
              <a:ea typeface="Sniglet"/>
              <a:cs typeface="Sniglet"/>
              <a:sym typeface="Sniglet"/>
            </a:endParaRPr>
          </a:p>
        </p:txBody>
      </p:sp>
      <p:pic>
        <p:nvPicPr>
          <p:cNvPr id="261" name="Google Shape;261;p40"/>
          <p:cNvPicPr preferRelativeResize="0"/>
          <p:nvPr/>
        </p:nvPicPr>
        <p:blipFill rotWithShape="1">
          <a:blip r:embed="rId3">
            <a:alphaModFix/>
          </a:blip>
          <a:srcRect b="0" l="15598" r="12084" t="0"/>
          <a:stretch/>
        </p:blipFill>
        <p:spPr>
          <a:xfrm>
            <a:off x="1375788" y="1401275"/>
            <a:ext cx="6392426" cy="1801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4"/>
          <p:cNvSpPr txBox="1"/>
          <p:nvPr>
            <p:ph type="title"/>
          </p:nvPr>
        </p:nvSpPr>
        <p:spPr>
          <a:xfrm>
            <a:off x="926625" y="594725"/>
            <a:ext cx="7020900" cy="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 Reasons to use edpuzzle in the classroom</a:t>
            </a:r>
            <a:endParaRPr/>
          </a:p>
        </p:txBody>
      </p:sp>
      <p:sp>
        <p:nvSpPr>
          <p:cNvPr id="65" name="Google Shape;65;p14"/>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6" name="Google Shape;66;p14"/>
          <p:cNvSpPr txBox="1"/>
          <p:nvPr/>
        </p:nvSpPr>
        <p:spPr>
          <a:xfrm>
            <a:off x="1154925" y="1181850"/>
            <a:ext cx="2323200" cy="327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niglet"/>
                <a:ea typeface="Sniglet"/>
                <a:cs typeface="Sniglet"/>
                <a:sym typeface="Sniglet"/>
              </a:rPr>
              <a:t>Use EdPuzzle as is or edit them further before you </a:t>
            </a:r>
            <a:r>
              <a:rPr b="1" lang="en">
                <a:latin typeface="Sniglet"/>
                <a:ea typeface="Sniglet"/>
                <a:cs typeface="Sniglet"/>
                <a:sym typeface="Sniglet"/>
              </a:rPr>
              <a:t>assign</a:t>
            </a:r>
            <a:r>
              <a:rPr b="1" lang="en">
                <a:latin typeface="Sniglet"/>
                <a:ea typeface="Sniglet"/>
                <a:cs typeface="Sniglet"/>
                <a:sym typeface="Sniglet"/>
              </a:rPr>
              <a:t> it to your class.</a:t>
            </a:r>
            <a:endParaRPr b="1">
              <a:latin typeface="Sniglet"/>
              <a:ea typeface="Sniglet"/>
              <a:cs typeface="Sniglet"/>
              <a:sym typeface="Sniglet"/>
            </a:endParaRPr>
          </a:p>
          <a:p>
            <a:pPr indent="-317500" lvl="0" marL="457200" rtl="0" algn="l">
              <a:spcBef>
                <a:spcPts val="0"/>
              </a:spcBef>
              <a:spcAft>
                <a:spcPts val="0"/>
              </a:spcAft>
              <a:buSzPts val="1400"/>
              <a:buFont typeface="Sniglet"/>
              <a:buChar char="●"/>
            </a:pPr>
            <a:r>
              <a:rPr lang="en">
                <a:latin typeface="Sniglet"/>
                <a:ea typeface="Sniglet"/>
                <a:cs typeface="Sniglet"/>
                <a:sym typeface="Sniglet"/>
              </a:rPr>
              <a:t>EdPuzzle has tons of already edited videos you can either add to or copy and use as is for your students. This is perfect when you need something that is of quality, but you just don’t have time to do it from scratch.</a:t>
            </a:r>
            <a:endParaRPr>
              <a:latin typeface="Sniglet"/>
              <a:ea typeface="Sniglet"/>
              <a:cs typeface="Sniglet"/>
              <a:sym typeface="Sniglet"/>
            </a:endParaRPr>
          </a:p>
          <a:p>
            <a:pPr indent="0" lvl="0" marL="914400" rtl="0" algn="l">
              <a:spcBef>
                <a:spcPts val="0"/>
              </a:spcBef>
              <a:spcAft>
                <a:spcPts val="0"/>
              </a:spcAft>
              <a:buNone/>
            </a:pPr>
            <a:r>
              <a:t/>
            </a:r>
            <a:endParaRPr>
              <a:latin typeface="Sniglet"/>
              <a:ea typeface="Sniglet"/>
              <a:cs typeface="Sniglet"/>
              <a:sym typeface="Sniglet"/>
            </a:endParaRPr>
          </a:p>
          <a:p>
            <a:pPr indent="0" lvl="0" marL="0" rtl="0" algn="l">
              <a:spcBef>
                <a:spcPts val="0"/>
              </a:spcBef>
              <a:spcAft>
                <a:spcPts val="0"/>
              </a:spcAft>
              <a:buNone/>
            </a:pPr>
            <a:r>
              <a:t/>
            </a:r>
            <a:endParaRPr>
              <a:latin typeface="Sniglet"/>
              <a:ea typeface="Sniglet"/>
              <a:cs typeface="Sniglet"/>
              <a:sym typeface="Sniglet"/>
            </a:endParaRPr>
          </a:p>
        </p:txBody>
      </p:sp>
      <p:pic>
        <p:nvPicPr>
          <p:cNvPr id="67" name="Google Shape;67;p14"/>
          <p:cNvPicPr preferRelativeResize="0"/>
          <p:nvPr/>
        </p:nvPicPr>
        <p:blipFill>
          <a:blip r:embed="rId3">
            <a:alphaModFix/>
          </a:blip>
          <a:stretch>
            <a:fillRect/>
          </a:stretch>
        </p:blipFill>
        <p:spPr>
          <a:xfrm>
            <a:off x="3545400" y="1345025"/>
            <a:ext cx="4326574" cy="24958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1"/>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7" name="Google Shape;267;p41"/>
          <p:cNvSpPr txBox="1"/>
          <p:nvPr/>
        </p:nvSpPr>
        <p:spPr>
          <a:xfrm>
            <a:off x="886350" y="631175"/>
            <a:ext cx="7171200" cy="56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niglet"/>
                <a:ea typeface="Sniglet"/>
                <a:cs typeface="Sniglet"/>
                <a:sym typeface="Sniglet"/>
              </a:rPr>
              <a:t>And EdPuzzle magically appears on your share options list!</a:t>
            </a:r>
            <a:endParaRPr>
              <a:latin typeface="Sniglet"/>
              <a:ea typeface="Sniglet"/>
              <a:cs typeface="Sniglet"/>
              <a:sym typeface="Sniglet"/>
            </a:endParaRPr>
          </a:p>
        </p:txBody>
      </p:sp>
      <p:pic>
        <p:nvPicPr>
          <p:cNvPr id="268" name="Google Shape;268;p41"/>
          <p:cNvPicPr preferRelativeResize="0"/>
          <p:nvPr/>
        </p:nvPicPr>
        <p:blipFill>
          <a:blip r:embed="rId3">
            <a:alphaModFix/>
          </a:blip>
          <a:stretch>
            <a:fillRect/>
          </a:stretch>
        </p:blipFill>
        <p:spPr>
          <a:xfrm>
            <a:off x="1198498" y="1195175"/>
            <a:ext cx="6747001" cy="3065900"/>
          </a:xfrm>
          <a:prstGeom prst="rect">
            <a:avLst/>
          </a:prstGeom>
          <a:noFill/>
          <a:ln>
            <a:noFill/>
          </a:ln>
        </p:spPr>
      </p:pic>
      <p:cxnSp>
        <p:nvCxnSpPr>
          <p:cNvPr id="269" name="Google Shape;269;p41"/>
          <p:cNvCxnSpPr/>
          <p:nvPr/>
        </p:nvCxnSpPr>
        <p:spPr>
          <a:xfrm flipH="1" rot="10800000">
            <a:off x="5371800" y="2484575"/>
            <a:ext cx="1114800" cy="778800"/>
          </a:xfrm>
          <a:prstGeom prst="straightConnector1">
            <a:avLst/>
          </a:prstGeom>
          <a:noFill/>
          <a:ln cap="flat" cmpd="sng" w="76200">
            <a:solidFill>
              <a:srgbClr val="4C1130"/>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42"/>
          <p:cNvSpPr txBox="1"/>
          <p:nvPr>
            <p:ph idx="1" type="body"/>
          </p:nvPr>
        </p:nvSpPr>
        <p:spPr>
          <a:xfrm>
            <a:off x="955500" y="755125"/>
            <a:ext cx="3741000" cy="303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When you’re ready to upload your video to EdPuzzle, select the “upload to EdPuzzle” option. Next, you’ll be asked to log in on EdPUzzle. You </a:t>
            </a:r>
            <a:r>
              <a:rPr lang="en" sz="1800"/>
              <a:t>should</a:t>
            </a:r>
            <a:r>
              <a:rPr lang="en" sz="1800"/>
              <a:t> always log in with Google - and grant access to your Google Drive. Then, you’ll click on the Google Drive icon and that’s it! Your video is uploading to EdPuzzle!</a:t>
            </a:r>
            <a:endParaRPr sz="1800"/>
          </a:p>
        </p:txBody>
      </p:sp>
      <p:sp>
        <p:nvSpPr>
          <p:cNvPr id="275" name="Google Shape;275;p42"/>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6" name="Google Shape;276;p42"/>
          <p:cNvPicPr preferRelativeResize="0"/>
          <p:nvPr/>
        </p:nvPicPr>
        <p:blipFill>
          <a:blip r:embed="rId3">
            <a:alphaModFix/>
          </a:blip>
          <a:stretch>
            <a:fillRect/>
          </a:stretch>
        </p:blipFill>
        <p:spPr>
          <a:xfrm>
            <a:off x="4696500" y="884800"/>
            <a:ext cx="3226900" cy="27680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3"/>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82" name="Google Shape;282;p43"/>
          <p:cNvPicPr preferRelativeResize="0"/>
          <p:nvPr/>
        </p:nvPicPr>
        <p:blipFill>
          <a:blip r:embed="rId3">
            <a:alphaModFix/>
          </a:blip>
          <a:stretch>
            <a:fillRect/>
          </a:stretch>
        </p:blipFill>
        <p:spPr>
          <a:xfrm>
            <a:off x="2851750" y="461275"/>
            <a:ext cx="3790950" cy="3790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995775" y="567875"/>
            <a:ext cx="7020900" cy="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 Reasons to use edpuzzle in the classroom</a:t>
            </a:r>
            <a:endParaRPr/>
          </a:p>
        </p:txBody>
      </p:sp>
      <p:sp>
        <p:nvSpPr>
          <p:cNvPr id="73" name="Google Shape;73;p15"/>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4" name="Google Shape;74;p15"/>
          <p:cNvSpPr txBox="1"/>
          <p:nvPr/>
        </p:nvSpPr>
        <p:spPr>
          <a:xfrm>
            <a:off x="1168375" y="1107900"/>
            <a:ext cx="3129000" cy="324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niglet"/>
                <a:ea typeface="Sniglet"/>
                <a:cs typeface="Sniglet"/>
                <a:sym typeface="Sniglet"/>
              </a:rPr>
              <a:t>Add short answer and multiple choice checks for understanding questions to a video</a:t>
            </a:r>
            <a:endParaRPr>
              <a:latin typeface="Sniglet"/>
              <a:ea typeface="Sniglet"/>
              <a:cs typeface="Sniglet"/>
              <a:sym typeface="Sniglet"/>
            </a:endParaRPr>
          </a:p>
          <a:p>
            <a:pPr indent="-317500" lvl="0" marL="457200" rtl="0" algn="l">
              <a:spcBef>
                <a:spcPts val="0"/>
              </a:spcBef>
              <a:spcAft>
                <a:spcPts val="0"/>
              </a:spcAft>
              <a:buSzPts val="1400"/>
              <a:buFont typeface="Sniglet"/>
              <a:buChar char="●"/>
            </a:pPr>
            <a:r>
              <a:rPr lang="en">
                <a:latin typeface="Sniglet"/>
                <a:ea typeface="Sniglet"/>
                <a:cs typeface="Sniglet"/>
                <a:sym typeface="Sniglet"/>
              </a:rPr>
              <a:t>You have found the perfect video on YouTube and want to show your students or you’ve uploaded one of your own video. You can now edit this video and add your own questions to the video! If you find a video where someone already added questions, you can use those same questions and/or delete some of the questions you don’t like.</a:t>
            </a:r>
            <a:endParaRPr>
              <a:latin typeface="Sniglet"/>
              <a:ea typeface="Sniglet"/>
              <a:cs typeface="Sniglet"/>
              <a:sym typeface="Sniglet"/>
            </a:endParaRPr>
          </a:p>
        </p:txBody>
      </p:sp>
      <p:pic>
        <p:nvPicPr>
          <p:cNvPr id="75" name="Google Shape;75;p15"/>
          <p:cNvPicPr preferRelativeResize="0"/>
          <p:nvPr/>
        </p:nvPicPr>
        <p:blipFill>
          <a:blip r:embed="rId3">
            <a:alphaModFix/>
          </a:blip>
          <a:stretch>
            <a:fillRect/>
          </a:stretch>
        </p:blipFill>
        <p:spPr>
          <a:xfrm>
            <a:off x="4297363" y="1554624"/>
            <a:ext cx="3693613" cy="21789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type="title"/>
          </p:nvPr>
        </p:nvSpPr>
        <p:spPr>
          <a:xfrm>
            <a:off x="968300" y="581300"/>
            <a:ext cx="7020900" cy="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 Reasons to use edpuzzle in the classroom</a:t>
            </a:r>
            <a:endParaRPr/>
          </a:p>
        </p:txBody>
      </p:sp>
      <p:sp>
        <p:nvSpPr>
          <p:cNvPr id="81" name="Google Shape;81;p16"/>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2" name="Google Shape;82;p16"/>
          <p:cNvSpPr txBox="1"/>
          <p:nvPr/>
        </p:nvSpPr>
        <p:spPr>
          <a:xfrm>
            <a:off x="820600" y="1222100"/>
            <a:ext cx="2417400" cy="31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niglet"/>
                <a:ea typeface="Sniglet"/>
                <a:cs typeface="Sniglet"/>
                <a:sym typeface="Sniglet"/>
              </a:rPr>
              <a:t>Add your own audio commentary to a video.</a:t>
            </a:r>
            <a:endParaRPr>
              <a:latin typeface="Sniglet"/>
              <a:ea typeface="Sniglet"/>
              <a:cs typeface="Sniglet"/>
              <a:sym typeface="Sniglet"/>
            </a:endParaRPr>
          </a:p>
          <a:p>
            <a:pPr indent="-317500" lvl="0" marL="457200" rtl="0" algn="l">
              <a:spcBef>
                <a:spcPts val="0"/>
              </a:spcBef>
              <a:spcAft>
                <a:spcPts val="0"/>
              </a:spcAft>
              <a:buSzPts val="1400"/>
              <a:buFont typeface="Sniglet"/>
              <a:buChar char="●"/>
            </a:pPr>
            <a:r>
              <a:rPr lang="en">
                <a:latin typeface="Sniglet"/>
                <a:ea typeface="Sniglet"/>
                <a:cs typeface="Sniglet"/>
                <a:sym typeface="Sniglet"/>
              </a:rPr>
              <a:t>You can add audio comments to your video for your students.  These audio comments can be simple explanations in your own words or things you want your students to think about and remember.</a:t>
            </a:r>
            <a:endParaRPr>
              <a:latin typeface="Sniglet"/>
              <a:ea typeface="Sniglet"/>
              <a:cs typeface="Sniglet"/>
              <a:sym typeface="Sniglet"/>
            </a:endParaRPr>
          </a:p>
          <a:p>
            <a:pPr indent="0" lvl="0" marL="0" rtl="0" algn="l">
              <a:spcBef>
                <a:spcPts val="0"/>
              </a:spcBef>
              <a:spcAft>
                <a:spcPts val="0"/>
              </a:spcAft>
              <a:buNone/>
            </a:pPr>
            <a:r>
              <a:t/>
            </a:r>
            <a:endParaRPr>
              <a:latin typeface="Sniglet"/>
              <a:ea typeface="Sniglet"/>
              <a:cs typeface="Sniglet"/>
              <a:sym typeface="Sniglet"/>
            </a:endParaRPr>
          </a:p>
        </p:txBody>
      </p:sp>
      <p:pic>
        <p:nvPicPr>
          <p:cNvPr id="83" name="Google Shape;83;p16"/>
          <p:cNvPicPr preferRelativeResize="0"/>
          <p:nvPr/>
        </p:nvPicPr>
        <p:blipFill>
          <a:blip r:embed="rId3">
            <a:alphaModFix/>
          </a:blip>
          <a:stretch>
            <a:fillRect/>
          </a:stretch>
        </p:blipFill>
        <p:spPr>
          <a:xfrm>
            <a:off x="3238000" y="1317475"/>
            <a:ext cx="4583075" cy="2508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968300" y="594725"/>
            <a:ext cx="7020900" cy="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 Reasons to use edpuzzle in the classroom</a:t>
            </a:r>
            <a:endParaRPr/>
          </a:p>
        </p:txBody>
      </p:sp>
      <p:sp>
        <p:nvSpPr>
          <p:cNvPr id="89" name="Google Shape;89;p17"/>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0" name="Google Shape;90;p17"/>
          <p:cNvSpPr txBox="1"/>
          <p:nvPr/>
        </p:nvSpPr>
        <p:spPr>
          <a:xfrm>
            <a:off x="968300" y="1148200"/>
            <a:ext cx="2242800" cy="32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niglet"/>
                <a:ea typeface="Sniglet"/>
                <a:cs typeface="Sniglet"/>
                <a:sym typeface="Sniglet"/>
              </a:rPr>
              <a:t>Add your own written comments to a video.</a:t>
            </a:r>
            <a:endParaRPr b="1">
              <a:latin typeface="Sniglet"/>
              <a:ea typeface="Sniglet"/>
              <a:cs typeface="Sniglet"/>
              <a:sym typeface="Sniglet"/>
            </a:endParaRPr>
          </a:p>
          <a:p>
            <a:pPr indent="-317500" lvl="0" marL="457200" rtl="0" algn="l">
              <a:spcBef>
                <a:spcPts val="0"/>
              </a:spcBef>
              <a:spcAft>
                <a:spcPts val="0"/>
              </a:spcAft>
              <a:buSzPts val="1400"/>
              <a:buFont typeface="Sniglet"/>
              <a:buChar char="●"/>
            </a:pPr>
            <a:r>
              <a:rPr lang="en">
                <a:latin typeface="Sniglet"/>
                <a:ea typeface="Sniglet"/>
                <a:cs typeface="Sniglet"/>
                <a:sym typeface="Sniglet"/>
              </a:rPr>
              <a:t>You can add comments that give reminders to take notes on a certain topic.  It is a great way to see things in a written format and a way for you to ask questions that you want your students to think about as they watch a video.</a:t>
            </a:r>
            <a:endParaRPr>
              <a:latin typeface="Sniglet"/>
              <a:ea typeface="Sniglet"/>
              <a:cs typeface="Sniglet"/>
              <a:sym typeface="Sniglet"/>
            </a:endParaRPr>
          </a:p>
        </p:txBody>
      </p:sp>
      <p:pic>
        <p:nvPicPr>
          <p:cNvPr id="91" name="Google Shape;91;p17"/>
          <p:cNvPicPr preferRelativeResize="0"/>
          <p:nvPr/>
        </p:nvPicPr>
        <p:blipFill>
          <a:blip r:embed="rId3">
            <a:alphaModFix/>
          </a:blip>
          <a:stretch>
            <a:fillRect/>
          </a:stretch>
        </p:blipFill>
        <p:spPr>
          <a:xfrm>
            <a:off x="3211099" y="1345025"/>
            <a:ext cx="4778100" cy="25373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type="title"/>
          </p:nvPr>
        </p:nvSpPr>
        <p:spPr>
          <a:xfrm>
            <a:off x="1061550" y="527575"/>
            <a:ext cx="7020900" cy="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 Reasons to use edpuzzle in the classroom</a:t>
            </a:r>
            <a:endParaRPr/>
          </a:p>
        </p:txBody>
      </p:sp>
      <p:sp>
        <p:nvSpPr>
          <p:cNvPr id="97" name="Google Shape;97;p18"/>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8" name="Google Shape;98;p18"/>
          <p:cNvSpPr txBox="1"/>
          <p:nvPr/>
        </p:nvSpPr>
        <p:spPr>
          <a:xfrm>
            <a:off x="980350" y="1168375"/>
            <a:ext cx="2511300" cy="292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niglet"/>
                <a:ea typeface="Sniglet"/>
                <a:cs typeface="Sniglet"/>
                <a:sym typeface="Sniglet"/>
              </a:rPr>
              <a:t>Crop the videos you choose to assign.</a:t>
            </a:r>
            <a:endParaRPr>
              <a:latin typeface="Sniglet"/>
              <a:ea typeface="Sniglet"/>
              <a:cs typeface="Sniglet"/>
              <a:sym typeface="Sniglet"/>
            </a:endParaRPr>
          </a:p>
          <a:p>
            <a:pPr indent="-317500" lvl="0" marL="457200" rtl="0" algn="l">
              <a:spcBef>
                <a:spcPts val="0"/>
              </a:spcBef>
              <a:spcAft>
                <a:spcPts val="0"/>
              </a:spcAft>
              <a:buSzPts val="1400"/>
              <a:buFont typeface="Sniglet"/>
              <a:buChar char="●"/>
            </a:pPr>
            <a:r>
              <a:rPr lang="en">
                <a:latin typeface="Sniglet"/>
                <a:ea typeface="Sniglet"/>
                <a:cs typeface="Sniglet"/>
                <a:sym typeface="Sniglet"/>
              </a:rPr>
              <a:t>You like a video, but you really only like 1 minute of it. With EdPuzzle you can crop the video that you choose to the section that you like and that you feel is most relevant for your students.</a:t>
            </a:r>
            <a:endParaRPr>
              <a:latin typeface="Sniglet"/>
              <a:ea typeface="Sniglet"/>
              <a:cs typeface="Sniglet"/>
              <a:sym typeface="Sniglet"/>
            </a:endParaRPr>
          </a:p>
          <a:p>
            <a:pPr indent="0" lvl="0" marL="0" rtl="0" algn="l">
              <a:spcBef>
                <a:spcPts val="0"/>
              </a:spcBef>
              <a:spcAft>
                <a:spcPts val="0"/>
              </a:spcAft>
              <a:buNone/>
            </a:pPr>
            <a:r>
              <a:t/>
            </a:r>
            <a:endParaRPr b="1">
              <a:latin typeface="Sniglet"/>
              <a:ea typeface="Sniglet"/>
              <a:cs typeface="Sniglet"/>
              <a:sym typeface="Sniglet"/>
            </a:endParaRPr>
          </a:p>
          <a:p>
            <a:pPr indent="0" lvl="0" marL="0" rtl="0" algn="l">
              <a:spcBef>
                <a:spcPts val="0"/>
              </a:spcBef>
              <a:spcAft>
                <a:spcPts val="0"/>
              </a:spcAft>
              <a:buNone/>
            </a:pPr>
            <a:r>
              <a:t/>
            </a:r>
            <a:endParaRPr>
              <a:latin typeface="Sniglet"/>
              <a:ea typeface="Sniglet"/>
              <a:cs typeface="Sniglet"/>
              <a:sym typeface="Sniglet"/>
            </a:endParaRPr>
          </a:p>
        </p:txBody>
      </p:sp>
      <p:pic>
        <p:nvPicPr>
          <p:cNvPr id="99" name="Google Shape;99;p18"/>
          <p:cNvPicPr preferRelativeResize="0"/>
          <p:nvPr/>
        </p:nvPicPr>
        <p:blipFill>
          <a:blip r:embed="rId3">
            <a:alphaModFix/>
          </a:blip>
          <a:stretch>
            <a:fillRect/>
          </a:stretch>
        </p:blipFill>
        <p:spPr>
          <a:xfrm>
            <a:off x="3491650" y="1168375"/>
            <a:ext cx="4458626" cy="2504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1061550" y="527575"/>
            <a:ext cx="7020900" cy="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 Reasons to use edpuzzle in the classroom</a:t>
            </a:r>
            <a:endParaRPr/>
          </a:p>
        </p:txBody>
      </p:sp>
      <p:sp>
        <p:nvSpPr>
          <p:cNvPr id="105" name="Google Shape;105;p19"/>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06" name="Google Shape;106;p19"/>
          <p:cNvSpPr txBox="1"/>
          <p:nvPr/>
        </p:nvSpPr>
        <p:spPr>
          <a:xfrm>
            <a:off x="1061550" y="1107900"/>
            <a:ext cx="2833500" cy="3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niglet"/>
                <a:ea typeface="Sniglet"/>
                <a:cs typeface="Sniglet"/>
                <a:sym typeface="Sniglet"/>
              </a:rPr>
              <a:t>Students can view the video on the EdPuzzle site or you can send out the link.</a:t>
            </a:r>
            <a:endParaRPr b="1">
              <a:latin typeface="Sniglet"/>
              <a:ea typeface="Sniglet"/>
              <a:cs typeface="Sniglet"/>
              <a:sym typeface="Sniglet"/>
            </a:endParaRPr>
          </a:p>
          <a:p>
            <a:pPr indent="-317500" lvl="0" marL="457200" rtl="0" algn="l">
              <a:spcBef>
                <a:spcPts val="0"/>
              </a:spcBef>
              <a:spcAft>
                <a:spcPts val="0"/>
              </a:spcAft>
              <a:buSzPts val="1400"/>
              <a:buFont typeface="Sniglet"/>
              <a:buChar char="●"/>
            </a:pPr>
            <a:r>
              <a:rPr lang="en">
                <a:latin typeface="Sniglet"/>
                <a:ea typeface="Sniglet"/>
                <a:cs typeface="Sniglet"/>
                <a:sym typeface="Sniglet"/>
              </a:rPr>
              <a:t>You can now link your Google Classroom to EdPuzzle.  You can share it to your Google Classroom right from the EdPuzzle site or you can copy the link to your Google Classroom.  Once the students login to EdPuzzle to watch the video, you can see the results of each student and their progress.</a:t>
            </a:r>
            <a:endParaRPr>
              <a:latin typeface="Sniglet"/>
              <a:ea typeface="Sniglet"/>
              <a:cs typeface="Sniglet"/>
              <a:sym typeface="Sniglet"/>
            </a:endParaRPr>
          </a:p>
        </p:txBody>
      </p:sp>
      <p:pic>
        <p:nvPicPr>
          <p:cNvPr id="107" name="Google Shape;107;p19"/>
          <p:cNvPicPr preferRelativeResize="0"/>
          <p:nvPr/>
        </p:nvPicPr>
        <p:blipFill>
          <a:blip r:embed="rId3">
            <a:alphaModFix/>
          </a:blip>
          <a:stretch>
            <a:fillRect/>
          </a:stretch>
        </p:blipFill>
        <p:spPr>
          <a:xfrm>
            <a:off x="3895050" y="1277875"/>
            <a:ext cx="4055225" cy="2831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1061550" y="527575"/>
            <a:ext cx="7020900" cy="75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7 Reasons to use edpuzzle in the classroom</a:t>
            </a:r>
            <a:endParaRPr/>
          </a:p>
        </p:txBody>
      </p:sp>
      <p:sp>
        <p:nvSpPr>
          <p:cNvPr id="113" name="Google Shape;113;p20"/>
          <p:cNvSpPr txBox="1"/>
          <p:nvPr>
            <p:ph idx="12" type="sldNum"/>
          </p:nvPr>
        </p:nvSpPr>
        <p:spPr>
          <a:xfrm>
            <a:off x="8595300" y="4839750"/>
            <a:ext cx="548700" cy="30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4" name="Google Shape;114;p20"/>
          <p:cNvSpPr txBox="1"/>
          <p:nvPr/>
        </p:nvSpPr>
        <p:spPr>
          <a:xfrm>
            <a:off x="1061550" y="1107900"/>
            <a:ext cx="2833500" cy="32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Sniglet"/>
                <a:ea typeface="Sniglet"/>
                <a:cs typeface="Sniglet"/>
                <a:sym typeface="Sniglet"/>
              </a:rPr>
              <a:t>Track student progress and progress</a:t>
            </a:r>
            <a:endParaRPr b="1">
              <a:latin typeface="Sniglet"/>
              <a:ea typeface="Sniglet"/>
              <a:cs typeface="Sniglet"/>
              <a:sym typeface="Sniglet"/>
            </a:endParaRPr>
          </a:p>
          <a:p>
            <a:pPr indent="-317500" lvl="0" marL="457200" rtl="0" algn="l">
              <a:spcBef>
                <a:spcPts val="0"/>
              </a:spcBef>
              <a:spcAft>
                <a:spcPts val="0"/>
              </a:spcAft>
              <a:buSzPts val="1400"/>
              <a:buFont typeface="Sniglet"/>
              <a:buChar char="●"/>
            </a:pPr>
            <a:r>
              <a:rPr lang="en">
                <a:latin typeface="Sniglet"/>
                <a:ea typeface="Sniglet"/>
                <a:cs typeface="Sniglet"/>
                <a:sym typeface="Sniglet"/>
              </a:rPr>
              <a:t>This is a great way to see how students do.  EdPuzzle allows you to see how far each student has gotten into the video or tell you they have finished the assignment. </a:t>
            </a:r>
            <a:endParaRPr>
              <a:latin typeface="Sniglet"/>
              <a:ea typeface="Sniglet"/>
              <a:cs typeface="Sniglet"/>
              <a:sym typeface="Sniglet"/>
            </a:endParaRPr>
          </a:p>
        </p:txBody>
      </p:sp>
      <p:pic>
        <p:nvPicPr>
          <p:cNvPr id="115" name="Google Shape;115;p20"/>
          <p:cNvPicPr preferRelativeResize="0"/>
          <p:nvPr/>
        </p:nvPicPr>
        <p:blipFill>
          <a:blip r:embed="rId3">
            <a:alphaModFix/>
          </a:blip>
          <a:stretch>
            <a:fillRect/>
          </a:stretch>
        </p:blipFill>
        <p:spPr>
          <a:xfrm>
            <a:off x="4042275" y="1316437"/>
            <a:ext cx="3648576" cy="28397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eyton template">
  <a:themeElements>
    <a:clrScheme name="Custom 347">
      <a:dk1>
        <a:srgbClr val="434343"/>
      </a:dk1>
      <a:lt1>
        <a:srgbClr val="FFFFFF"/>
      </a:lt1>
      <a:dk2>
        <a:srgbClr val="7B8486"/>
      </a:dk2>
      <a:lt2>
        <a:srgbClr val="E3E9EB"/>
      </a:lt2>
      <a:accent1>
        <a:srgbClr val="2A95B7"/>
      </a:accent1>
      <a:accent2>
        <a:srgbClr val="80D5CC"/>
      </a:accent2>
      <a:accent3>
        <a:srgbClr val="E9CB74"/>
      </a:accent3>
      <a:accent4>
        <a:srgbClr val="D19E9E"/>
      </a:accent4>
      <a:accent5>
        <a:srgbClr val="E47474"/>
      </a:accent5>
      <a:accent6>
        <a:srgbClr val="9DAF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