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7772400" cx="10058400"/>
  <p:notesSz cx="6858000" cy="9144000"/>
  <p:embeddedFontLst>
    <p:embeddedFont>
      <p:font typeface="Anton"/>
      <p:regular r:id="rId30"/>
    </p:embeddedFont>
    <p:embeddedFont>
      <p:font typeface="Roboto"/>
      <p:regular r:id="rId31"/>
      <p:bold r:id="rId32"/>
      <p:italic r:id="rId33"/>
      <p:boldItalic r:id="rId34"/>
    </p:embeddedFont>
    <p:embeddedFont>
      <p:font typeface="Oxygen"/>
      <p:regular r:id="rId35"/>
      <p:bold r:id="rId36"/>
    </p:embeddedFont>
    <p:embeddedFont>
      <p:font typeface="Poppins"/>
      <p:regular r:id="rId37"/>
      <p:bold r:id="rId38"/>
      <p:italic r:id="rId39"/>
      <p:boldItalic r:id="rId40"/>
    </p:embeddedFont>
    <p:embeddedFont>
      <p:font typeface="Russo One"/>
      <p:regular r:id="rId41"/>
    </p:embeddedFont>
    <p:embeddedFont>
      <p:font typeface="Shadows Into Light"/>
      <p:regular r:id="rId42"/>
    </p:embeddedFont>
    <p:embeddedFont>
      <p:font typeface="Dancing Script"/>
      <p:regular r:id="rId43"/>
      <p:bold r:id="rId44"/>
    </p:embeddedFont>
    <p:embeddedFont>
      <p:font typeface="Patrick Hand SC"/>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boldItalic.fntdata"/><Relationship Id="rId20" Type="http://schemas.openxmlformats.org/officeDocument/2006/relationships/slide" Target="slides/slide15.xml"/><Relationship Id="rId42" Type="http://schemas.openxmlformats.org/officeDocument/2006/relationships/font" Target="fonts/ShadowsIntoLight-regular.fntdata"/><Relationship Id="rId41" Type="http://schemas.openxmlformats.org/officeDocument/2006/relationships/font" Target="fonts/RussoOne-regular.fntdata"/><Relationship Id="rId22" Type="http://schemas.openxmlformats.org/officeDocument/2006/relationships/slide" Target="slides/slide17.xml"/><Relationship Id="rId44" Type="http://schemas.openxmlformats.org/officeDocument/2006/relationships/font" Target="fonts/DancingScript-bold.fntdata"/><Relationship Id="rId21" Type="http://schemas.openxmlformats.org/officeDocument/2006/relationships/slide" Target="slides/slide16.xml"/><Relationship Id="rId43" Type="http://schemas.openxmlformats.org/officeDocument/2006/relationships/font" Target="fonts/DancingScript-regular.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PatrickHandSC-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font" Target="fonts/Anton-regular.fntdata"/><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Oxygen-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Poppins-regular.fntdata"/><Relationship Id="rId14" Type="http://schemas.openxmlformats.org/officeDocument/2006/relationships/slide" Target="slides/slide9.xml"/><Relationship Id="rId36" Type="http://schemas.openxmlformats.org/officeDocument/2006/relationships/font" Target="fonts/Oxygen-bold.fntdata"/><Relationship Id="rId17" Type="http://schemas.openxmlformats.org/officeDocument/2006/relationships/slide" Target="slides/slide12.xml"/><Relationship Id="rId39" Type="http://schemas.openxmlformats.org/officeDocument/2006/relationships/font" Target="fonts/Poppins-italic.fntdata"/><Relationship Id="rId16" Type="http://schemas.openxmlformats.org/officeDocument/2006/relationships/slide" Target="slides/slide11.xml"/><Relationship Id="rId38" Type="http://schemas.openxmlformats.org/officeDocument/2006/relationships/font" Target="fonts/Poppi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5f391192_00: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9823e4c58_0_51: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9823e4c5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c97dc0736_0_35: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c97dc073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c97dc0736_0_46: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c97dc073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c97dc0736_0_58: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c97dc073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c97dc0736_0_68: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c97dc073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c97dc0736_0_79: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c97dc073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c97dc0736_0_167:notes"/>
          <p:cNvSpPr/>
          <p:nvPr>
            <p:ph idx="2" type="sldImg"/>
          </p:nvPr>
        </p:nvSpPr>
        <p:spPr>
          <a:xfrm>
            <a:off x="121053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c97dc0736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c97dc0736_0_21: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c97dc073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b191afe37_0_0: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b191afe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5ed75ccf_028: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9823e4c58_0_25: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9823e4c5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5ed75ccf_044: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5ed75ccf_073: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c97dc0736_0_287: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c97dc0736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d4bb4eba7_0_0: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d4bb4eb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8c97dc0736_0_294: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8c97dc0736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c97dc0736_0_4: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c97dc073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9823e4c58_0_36: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9823e4c5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d4bb4ed45_4_0: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d4bb4ed4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c97dc0736_0_279: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c97dc0736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ed75ccf_057: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c97dc0736_0_26: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c97dc073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c97dc0736_0_272:notes"/>
          <p:cNvSpPr/>
          <p:nvPr>
            <p:ph idx="2" type="sldImg"/>
          </p:nvPr>
        </p:nvSpPr>
        <p:spPr>
          <a:xfrm>
            <a:off x="1210451"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c97dc0736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slidethemes.com" TargetMode="External"/><Relationship Id="rId3" Type="http://schemas.openxmlformats.org/officeDocument/2006/relationships/hyperlink" Target="https://slidethemes.com" TargetMode="Externa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957230" y="2520533"/>
            <a:ext cx="6144000" cy="2731200"/>
          </a:xfrm>
          <a:prstGeom prst="rect">
            <a:avLst/>
          </a:prstGeom>
        </p:spPr>
        <p:txBody>
          <a:bodyPr anchorCtr="0" anchor="ctr" bIns="113100" lIns="113100" spcFirstLastPara="1" rIns="113100" wrap="square" tIns="113100">
            <a:noAutofit/>
          </a:bodyPr>
          <a:lstStyle>
            <a:lvl1pPr lvl="0" algn="ctr">
              <a:spcBef>
                <a:spcPts val="0"/>
              </a:spcBef>
              <a:spcAft>
                <a:spcPts val="0"/>
              </a:spcAft>
              <a:buSzPts val="7400"/>
              <a:buNone/>
              <a:defRPr sz="7400"/>
            </a:lvl1pPr>
            <a:lvl2pPr lvl="1">
              <a:spcBef>
                <a:spcPts val="0"/>
              </a:spcBef>
              <a:spcAft>
                <a:spcPts val="0"/>
              </a:spcAft>
              <a:buSzPts val="7400"/>
              <a:buNone/>
              <a:defRPr sz="7400"/>
            </a:lvl2pPr>
            <a:lvl3pPr lvl="2">
              <a:spcBef>
                <a:spcPts val="0"/>
              </a:spcBef>
              <a:spcAft>
                <a:spcPts val="0"/>
              </a:spcAft>
              <a:buSzPts val="7400"/>
              <a:buNone/>
              <a:defRPr sz="7400"/>
            </a:lvl3pPr>
            <a:lvl4pPr lvl="3">
              <a:spcBef>
                <a:spcPts val="0"/>
              </a:spcBef>
              <a:spcAft>
                <a:spcPts val="0"/>
              </a:spcAft>
              <a:buSzPts val="7400"/>
              <a:buNone/>
              <a:defRPr sz="7400"/>
            </a:lvl4pPr>
            <a:lvl5pPr lvl="4">
              <a:spcBef>
                <a:spcPts val="0"/>
              </a:spcBef>
              <a:spcAft>
                <a:spcPts val="0"/>
              </a:spcAft>
              <a:buSzPts val="7400"/>
              <a:buNone/>
              <a:defRPr sz="7400"/>
            </a:lvl5pPr>
            <a:lvl6pPr lvl="5">
              <a:spcBef>
                <a:spcPts val="0"/>
              </a:spcBef>
              <a:spcAft>
                <a:spcPts val="0"/>
              </a:spcAft>
              <a:buSzPts val="7400"/>
              <a:buNone/>
              <a:defRPr sz="7400"/>
            </a:lvl6pPr>
            <a:lvl7pPr lvl="6">
              <a:spcBef>
                <a:spcPts val="0"/>
              </a:spcBef>
              <a:spcAft>
                <a:spcPts val="0"/>
              </a:spcAft>
              <a:buSzPts val="7400"/>
              <a:buNone/>
              <a:defRPr sz="7400"/>
            </a:lvl7pPr>
            <a:lvl8pPr lvl="7">
              <a:spcBef>
                <a:spcPts val="0"/>
              </a:spcBef>
              <a:spcAft>
                <a:spcPts val="0"/>
              </a:spcAft>
              <a:buSzPts val="7400"/>
              <a:buNone/>
              <a:defRPr sz="7400"/>
            </a:lvl8pPr>
            <a:lvl9pPr lvl="8">
              <a:spcBef>
                <a:spcPts val="0"/>
              </a:spcBef>
              <a:spcAft>
                <a:spcPts val="0"/>
              </a:spcAft>
              <a:buSzPts val="7400"/>
              <a:buNone/>
              <a:defRPr sz="7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p:cSld name="BLANK_1">
    <p:spTree>
      <p:nvGrpSpPr>
        <p:cNvPr id="33" name="Shape 3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Themes.com">
  <p:cSld name="CUSTOM">
    <p:bg>
      <p:bgPr>
        <a:noFill/>
      </p:bgPr>
    </p:bg>
    <p:spTree>
      <p:nvGrpSpPr>
        <p:cNvPr id="34" name="Shape 34"/>
        <p:cNvGrpSpPr/>
        <p:nvPr/>
      </p:nvGrpSpPr>
      <p:grpSpPr>
        <a:xfrm>
          <a:off x="0" y="0"/>
          <a:ext cx="0" cy="0"/>
          <a:chOff x="0" y="0"/>
          <a:chExt cx="0" cy="0"/>
        </a:xfrm>
      </p:grpSpPr>
      <p:sp>
        <p:nvSpPr>
          <p:cNvPr id="35" name="Google Shape;35;p12"/>
          <p:cNvSpPr txBox="1"/>
          <p:nvPr/>
        </p:nvSpPr>
        <p:spPr>
          <a:xfrm>
            <a:off x="2491885" y="4482182"/>
            <a:ext cx="4677300" cy="819600"/>
          </a:xfrm>
          <a:prstGeom prst="rect">
            <a:avLst/>
          </a:prstGeom>
          <a:noFill/>
          <a:ln>
            <a:noFill/>
          </a:ln>
        </p:spPr>
        <p:txBody>
          <a:bodyPr anchorCtr="0" anchor="t" bIns="113100" lIns="113100" spcFirstLastPara="1" rIns="113100" wrap="square" tIns="113100">
            <a:noAutofit/>
          </a:bodyPr>
          <a:lstStyle/>
          <a:p>
            <a:pPr indent="0" lvl="0" marL="0" rtl="0" algn="r">
              <a:lnSpc>
                <a:spcPct val="115000"/>
              </a:lnSpc>
              <a:spcBef>
                <a:spcPts val="0"/>
              </a:spcBef>
              <a:spcAft>
                <a:spcPts val="0"/>
              </a:spcAft>
              <a:buNone/>
            </a:pPr>
            <a:r>
              <a:rPr lang="en" sz="1700">
                <a:latin typeface="Roboto"/>
                <a:ea typeface="Roboto"/>
                <a:cs typeface="Roboto"/>
                <a:sym typeface="Roboto"/>
              </a:rPr>
              <a:t>Free Google Slides &amp; Powerpoint Themes</a:t>
            </a:r>
            <a:endParaRPr b="1" sz="1700">
              <a:latin typeface="Roboto"/>
              <a:ea typeface="Roboto"/>
              <a:cs typeface="Roboto"/>
              <a:sym typeface="Roboto"/>
            </a:endParaRPr>
          </a:p>
        </p:txBody>
      </p:sp>
      <p:sp>
        <p:nvSpPr>
          <p:cNvPr id="36" name="Google Shape;36;p12"/>
          <p:cNvSpPr txBox="1"/>
          <p:nvPr/>
        </p:nvSpPr>
        <p:spPr>
          <a:xfrm>
            <a:off x="2491885" y="4772542"/>
            <a:ext cx="4677300" cy="529500"/>
          </a:xfrm>
          <a:prstGeom prst="rect">
            <a:avLst/>
          </a:prstGeom>
          <a:noFill/>
          <a:ln>
            <a:noFill/>
          </a:ln>
        </p:spPr>
        <p:txBody>
          <a:bodyPr anchorCtr="0" anchor="t" bIns="113100" lIns="113100" spcFirstLastPara="1" rIns="113100" wrap="square" tIns="113100">
            <a:noAutofit/>
          </a:bodyPr>
          <a:lstStyle/>
          <a:p>
            <a:pPr indent="0" lvl="0" marL="0" rtl="0" algn="r">
              <a:lnSpc>
                <a:spcPct val="115000"/>
              </a:lnSpc>
              <a:spcBef>
                <a:spcPts val="0"/>
              </a:spcBef>
              <a:spcAft>
                <a:spcPts val="0"/>
              </a:spcAft>
              <a:buNone/>
            </a:pPr>
            <a:r>
              <a:rPr b="1" lang="en" sz="1900">
                <a:uFill>
                  <a:noFill/>
                </a:uFill>
                <a:latin typeface="Roboto"/>
                <a:ea typeface="Roboto"/>
                <a:cs typeface="Roboto"/>
                <a:sym typeface="Roboto"/>
                <a:hlinkClick r:id="rId2"/>
              </a:rPr>
              <a:t>www.slidethemes.com</a:t>
            </a:r>
            <a:endParaRPr b="1" sz="1900">
              <a:latin typeface="Roboto"/>
              <a:ea typeface="Roboto"/>
              <a:cs typeface="Roboto"/>
              <a:sym typeface="Roboto"/>
            </a:endParaRPr>
          </a:p>
        </p:txBody>
      </p:sp>
      <p:pic>
        <p:nvPicPr>
          <p:cNvPr id="37" name="Google Shape;37;p12">
            <a:hlinkClick r:id="rId3"/>
          </p:cNvPr>
          <p:cNvPicPr preferRelativeResize="0"/>
          <p:nvPr/>
        </p:nvPicPr>
        <p:blipFill>
          <a:blip r:embed="rId4">
            <a:alphaModFix/>
          </a:blip>
          <a:stretch>
            <a:fillRect/>
          </a:stretch>
        </p:blipFill>
        <p:spPr>
          <a:xfrm>
            <a:off x="2491885" y="2240295"/>
            <a:ext cx="5074628" cy="204607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14"/>
          <p:cNvSpPr txBox="1"/>
          <p:nvPr>
            <p:ph type="ctrTitle"/>
          </p:nvPr>
        </p:nvSpPr>
        <p:spPr>
          <a:xfrm>
            <a:off x="342879" y="1125136"/>
            <a:ext cx="9372600" cy="3101700"/>
          </a:xfrm>
          <a:prstGeom prst="rect">
            <a:avLst/>
          </a:prstGeom>
        </p:spPr>
        <p:txBody>
          <a:bodyPr anchorCtr="0" anchor="b" bIns="115675" lIns="115675" spcFirstLastPara="1" rIns="115675" wrap="square" tIns="115675">
            <a:noAutofit/>
          </a:bodyPr>
          <a:lstStyle>
            <a:lvl1pPr lvl="0" rtl="0" algn="ctr">
              <a:spcBef>
                <a:spcPts val="0"/>
              </a:spcBef>
              <a:spcAft>
                <a:spcPts val="0"/>
              </a:spcAft>
              <a:buSzPts val="6600"/>
              <a:buNone/>
              <a:defRPr sz="6600"/>
            </a:lvl1pPr>
            <a:lvl2pPr lvl="1" rtl="0" algn="ctr">
              <a:spcBef>
                <a:spcPts val="0"/>
              </a:spcBef>
              <a:spcAft>
                <a:spcPts val="0"/>
              </a:spcAft>
              <a:buSzPts val="6600"/>
              <a:buNone/>
              <a:defRPr sz="6600"/>
            </a:lvl2pPr>
            <a:lvl3pPr lvl="2" rtl="0" algn="ctr">
              <a:spcBef>
                <a:spcPts val="0"/>
              </a:spcBef>
              <a:spcAft>
                <a:spcPts val="0"/>
              </a:spcAft>
              <a:buSzPts val="6600"/>
              <a:buNone/>
              <a:defRPr sz="6600"/>
            </a:lvl3pPr>
            <a:lvl4pPr lvl="3" rtl="0" algn="ctr">
              <a:spcBef>
                <a:spcPts val="0"/>
              </a:spcBef>
              <a:spcAft>
                <a:spcPts val="0"/>
              </a:spcAft>
              <a:buSzPts val="6600"/>
              <a:buNone/>
              <a:defRPr sz="6600"/>
            </a:lvl4pPr>
            <a:lvl5pPr lvl="4" rtl="0" algn="ctr">
              <a:spcBef>
                <a:spcPts val="0"/>
              </a:spcBef>
              <a:spcAft>
                <a:spcPts val="0"/>
              </a:spcAft>
              <a:buSzPts val="6600"/>
              <a:buNone/>
              <a:defRPr sz="6600"/>
            </a:lvl5pPr>
            <a:lvl6pPr lvl="5" rtl="0" algn="ctr">
              <a:spcBef>
                <a:spcPts val="0"/>
              </a:spcBef>
              <a:spcAft>
                <a:spcPts val="0"/>
              </a:spcAft>
              <a:buSzPts val="6600"/>
              <a:buNone/>
              <a:defRPr sz="6600"/>
            </a:lvl6pPr>
            <a:lvl7pPr lvl="6" rtl="0" algn="ctr">
              <a:spcBef>
                <a:spcPts val="0"/>
              </a:spcBef>
              <a:spcAft>
                <a:spcPts val="0"/>
              </a:spcAft>
              <a:buSzPts val="6600"/>
              <a:buNone/>
              <a:defRPr sz="6600"/>
            </a:lvl7pPr>
            <a:lvl8pPr lvl="7" rtl="0" algn="ctr">
              <a:spcBef>
                <a:spcPts val="0"/>
              </a:spcBef>
              <a:spcAft>
                <a:spcPts val="0"/>
              </a:spcAft>
              <a:buSzPts val="6600"/>
              <a:buNone/>
              <a:defRPr sz="6600"/>
            </a:lvl8pPr>
            <a:lvl9pPr lvl="8" rtl="0" algn="ctr">
              <a:spcBef>
                <a:spcPts val="0"/>
              </a:spcBef>
              <a:spcAft>
                <a:spcPts val="0"/>
              </a:spcAft>
              <a:buSzPts val="6600"/>
              <a:buNone/>
              <a:defRPr sz="6600"/>
            </a:lvl9pPr>
          </a:lstStyle>
          <a:p/>
        </p:txBody>
      </p:sp>
      <p:sp>
        <p:nvSpPr>
          <p:cNvPr id="44" name="Google Shape;44;p14"/>
          <p:cNvSpPr txBox="1"/>
          <p:nvPr>
            <p:ph idx="1" type="subTitle"/>
          </p:nvPr>
        </p:nvSpPr>
        <p:spPr>
          <a:xfrm>
            <a:off x="342870" y="4282678"/>
            <a:ext cx="9372600" cy="1197600"/>
          </a:xfrm>
          <a:prstGeom prst="rect">
            <a:avLst/>
          </a:prstGeom>
        </p:spPr>
        <p:txBody>
          <a:bodyPr anchorCtr="0" anchor="t" bIns="115675" lIns="115675" spcFirstLastPara="1" rIns="115675" wrap="square" tIns="11567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45" name="Google Shape;45;p14"/>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15"/>
          <p:cNvSpPr txBox="1"/>
          <p:nvPr>
            <p:ph type="title"/>
          </p:nvPr>
        </p:nvSpPr>
        <p:spPr>
          <a:xfrm>
            <a:off x="342870" y="3250173"/>
            <a:ext cx="9372600" cy="1272000"/>
          </a:xfrm>
          <a:prstGeom prst="rect">
            <a:avLst/>
          </a:prstGeom>
        </p:spPr>
        <p:txBody>
          <a:bodyPr anchorCtr="0" anchor="ctr" bIns="115675" lIns="115675" spcFirstLastPara="1" rIns="115675" wrap="square" tIns="115675">
            <a:noAutofit/>
          </a:bodyPr>
          <a:lstStyle>
            <a:lvl1pPr lvl="0" rtl="0" algn="ctr">
              <a:spcBef>
                <a:spcPts val="0"/>
              </a:spcBef>
              <a:spcAft>
                <a:spcPts val="0"/>
              </a:spcAft>
              <a:buSzPts val="4600"/>
              <a:buNone/>
              <a:defRPr sz="4600"/>
            </a:lvl1pPr>
            <a:lvl2pPr lvl="1" rtl="0" algn="ctr">
              <a:spcBef>
                <a:spcPts val="0"/>
              </a:spcBef>
              <a:spcAft>
                <a:spcPts val="0"/>
              </a:spcAft>
              <a:buSzPts val="4600"/>
              <a:buNone/>
              <a:defRPr sz="4600"/>
            </a:lvl2pPr>
            <a:lvl3pPr lvl="2" rtl="0" algn="ctr">
              <a:spcBef>
                <a:spcPts val="0"/>
              </a:spcBef>
              <a:spcAft>
                <a:spcPts val="0"/>
              </a:spcAft>
              <a:buSzPts val="4600"/>
              <a:buNone/>
              <a:defRPr sz="4600"/>
            </a:lvl3pPr>
            <a:lvl4pPr lvl="3" rtl="0" algn="ctr">
              <a:spcBef>
                <a:spcPts val="0"/>
              </a:spcBef>
              <a:spcAft>
                <a:spcPts val="0"/>
              </a:spcAft>
              <a:buSzPts val="4600"/>
              <a:buNone/>
              <a:defRPr sz="4600"/>
            </a:lvl4pPr>
            <a:lvl5pPr lvl="4" rtl="0" algn="ctr">
              <a:spcBef>
                <a:spcPts val="0"/>
              </a:spcBef>
              <a:spcAft>
                <a:spcPts val="0"/>
              </a:spcAft>
              <a:buSzPts val="4600"/>
              <a:buNone/>
              <a:defRPr sz="4600"/>
            </a:lvl5pPr>
            <a:lvl6pPr lvl="5" rtl="0" algn="ctr">
              <a:spcBef>
                <a:spcPts val="0"/>
              </a:spcBef>
              <a:spcAft>
                <a:spcPts val="0"/>
              </a:spcAft>
              <a:buSzPts val="4600"/>
              <a:buNone/>
              <a:defRPr sz="4600"/>
            </a:lvl6pPr>
            <a:lvl7pPr lvl="6" rtl="0" algn="ctr">
              <a:spcBef>
                <a:spcPts val="0"/>
              </a:spcBef>
              <a:spcAft>
                <a:spcPts val="0"/>
              </a:spcAft>
              <a:buSzPts val="4600"/>
              <a:buNone/>
              <a:defRPr sz="4600"/>
            </a:lvl7pPr>
            <a:lvl8pPr lvl="7" rtl="0" algn="ctr">
              <a:spcBef>
                <a:spcPts val="0"/>
              </a:spcBef>
              <a:spcAft>
                <a:spcPts val="0"/>
              </a:spcAft>
              <a:buSzPts val="4600"/>
              <a:buNone/>
              <a:defRPr sz="4600"/>
            </a:lvl8pPr>
            <a:lvl9pPr lvl="8" rtl="0" algn="ctr">
              <a:spcBef>
                <a:spcPts val="0"/>
              </a:spcBef>
              <a:spcAft>
                <a:spcPts val="0"/>
              </a:spcAft>
              <a:buSzPts val="4600"/>
              <a:buNone/>
              <a:defRPr sz="4600"/>
            </a:lvl9pPr>
          </a:lstStyle>
          <a:p/>
        </p:txBody>
      </p:sp>
      <p:sp>
        <p:nvSpPr>
          <p:cNvPr id="48" name="Google Shape;48;p15"/>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16"/>
          <p:cNvSpPr txBox="1"/>
          <p:nvPr>
            <p:ph type="title"/>
          </p:nvPr>
        </p:nvSpPr>
        <p:spPr>
          <a:xfrm>
            <a:off x="342870" y="672482"/>
            <a:ext cx="9372600" cy="865500"/>
          </a:xfrm>
          <a:prstGeom prst="rect">
            <a:avLst/>
          </a:prstGeom>
        </p:spPr>
        <p:txBody>
          <a:bodyPr anchorCtr="0" anchor="t" bIns="115675" lIns="115675" spcFirstLastPara="1" rIns="115675" wrap="square" tIns="11567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1" name="Google Shape;51;p16"/>
          <p:cNvSpPr txBox="1"/>
          <p:nvPr>
            <p:ph idx="1" type="body"/>
          </p:nvPr>
        </p:nvSpPr>
        <p:spPr>
          <a:xfrm>
            <a:off x="342870" y="1741518"/>
            <a:ext cx="9372600" cy="5162700"/>
          </a:xfrm>
          <a:prstGeom prst="rect">
            <a:avLst/>
          </a:prstGeom>
        </p:spPr>
        <p:txBody>
          <a:bodyPr anchorCtr="0" anchor="t" bIns="115675" lIns="115675" spcFirstLastPara="1" rIns="115675" wrap="square" tIns="115675">
            <a:noAutofit/>
          </a:bodyPr>
          <a:lstStyle>
            <a:lvl1pPr indent="-368300" lvl="0" marL="457200" rtl="0">
              <a:spcBef>
                <a:spcPts val="0"/>
              </a:spcBef>
              <a:spcAft>
                <a:spcPts val="0"/>
              </a:spcAft>
              <a:buSzPts val="2200"/>
              <a:buChar char="●"/>
              <a:defRPr/>
            </a:lvl1pPr>
            <a:lvl2pPr indent="-336550" lvl="1" marL="914400" rtl="0">
              <a:spcBef>
                <a:spcPts val="2100"/>
              </a:spcBef>
              <a:spcAft>
                <a:spcPts val="0"/>
              </a:spcAft>
              <a:buSzPts val="1700"/>
              <a:buChar char="○"/>
              <a:defRPr/>
            </a:lvl2pPr>
            <a:lvl3pPr indent="-336550" lvl="2" marL="1371600" rtl="0">
              <a:spcBef>
                <a:spcPts val="2100"/>
              </a:spcBef>
              <a:spcAft>
                <a:spcPts val="0"/>
              </a:spcAft>
              <a:buSzPts val="1700"/>
              <a:buChar char="■"/>
              <a:defRPr/>
            </a:lvl3pPr>
            <a:lvl4pPr indent="-336550" lvl="3" marL="1828800" rtl="0">
              <a:spcBef>
                <a:spcPts val="2100"/>
              </a:spcBef>
              <a:spcAft>
                <a:spcPts val="0"/>
              </a:spcAft>
              <a:buSzPts val="1700"/>
              <a:buChar char="●"/>
              <a:defRPr/>
            </a:lvl4pPr>
            <a:lvl5pPr indent="-336550" lvl="4" marL="2286000" rtl="0">
              <a:spcBef>
                <a:spcPts val="2100"/>
              </a:spcBef>
              <a:spcAft>
                <a:spcPts val="0"/>
              </a:spcAft>
              <a:buSzPts val="1700"/>
              <a:buChar char="○"/>
              <a:defRPr/>
            </a:lvl5pPr>
            <a:lvl6pPr indent="-336550" lvl="5" marL="2743200" rtl="0">
              <a:spcBef>
                <a:spcPts val="2100"/>
              </a:spcBef>
              <a:spcAft>
                <a:spcPts val="0"/>
              </a:spcAft>
              <a:buSzPts val="1700"/>
              <a:buChar char="■"/>
              <a:defRPr/>
            </a:lvl6pPr>
            <a:lvl7pPr indent="-336550" lvl="6" marL="3200400" rtl="0">
              <a:spcBef>
                <a:spcPts val="2100"/>
              </a:spcBef>
              <a:spcAft>
                <a:spcPts val="0"/>
              </a:spcAft>
              <a:buSzPts val="1700"/>
              <a:buChar char="●"/>
              <a:defRPr/>
            </a:lvl7pPr>
            <a:lvl8pPr indent="-336550" lvl="7" marL="3657600" rtl="0">
              <a:spcBef>
                <a:spcPts val="2100"/>
              </a:spcBef>
              <a:spcAft>
                <a:spcPts val="0"/>
              </a:spcAft>
              <a:buSzPts val="1700"/>
              <a:buChar char="○"/>
              <a:defRPr/>
            </a:lvl8pPr>
            <a:lvl9pPr indent="-336550" lvl="8" marL="4114800" rtl="0">
              <a:spcBef>
                <a:spcPts val="2100"/>
              </a:spcBef>
              <a:spcAft>
                <a:spcPts val="2100"/>
              </a:spcAft>
              <a:buSzPts val="1700"/>
              <a:buChar char="■"/>
              <a:defRPr/>
            </a:lvl9pPr>
          </a:lstStyle>
          <a:p/>
        </p:txBody>
      </p:sp>
      <p:sp>
        <p:nvSpPr>
          <p:cNvPr id="52" name="Google Shape;52;p16"/>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sp>
        <p:nvSpPr>
          <p:cNvPr id="54" name="Google Shape;54;p17"/>
          <p:cNvSpPr txBox="1"/>
          <p:nvPr>
            <p:ph type="title"/>
          </p:nvPr>
        </p:nvSpPr>
        <p:spPr>
          <a:xfrm>
            <a:off x="342870" y="672482"/>
            <a:ext cx="9372600" cy="865500"/>
          </a:xfrm>
          <a:prstGeom prst="rect">
            <a:avLst/>
          </a:prstGeom>
        </p:spPr>
        <p:txBody>
          <a:bodyPr anchorCtr="0" anchor="t" bIns="115675" lIns="115675" spcFirstLastPara="1" rIns="115675" wrap="square" tIns="11567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5" name="Google Shape;55;p17"/>
          <p:cNvSpPr txBox="1"/>
          <p:nvPr>
            <p:ph idx="1" type="body"/>
          </p:nvPr>
        </p:nvSpPr>
        <p:spPr>
          <a:xfrm>
            <a:off x="342870" y="1741518"/>
            <a:ext cx="4399800" cy="5162700"/>
          </a:xfrm>
          <a:prstGeom prst="rect">
            <a:avLst/>
          </a:prstGeom>
        </p:spPr>
        <p:txBody>
          <a:bodyPr anchorCtr="0" anchor="t" bIns="115675" lIns="115675" spcFirstLastPara="1" rIns="115675" wrap="square" tIns="115675">
            <a:noAutofit/>
          </a:bodyPr>
          <a:lstStyle>
            <a:lvl1pPr indent="-336550" lvl="0" marL="457200" rtl="0">
              <a:spcBef>
                <a:spcPts val="0"/>
              </a:spcBef>
              <a:spcAft>
                <a:spcPts val="0"/>
              </a:spcAft>
              <a:buSzPts val="1700"/>
              <a:buChar char="●"/>
              <a:defRPr sz="1700"/>
            </a:lvl1pPr>
            <a:lvl2pPr indent="-323850" lvl="1" marL="914400" rtl="0">
              <a:spcBef>
                <a:spcPts val="2100"/>
              </a:spcBef>
              <a:spcAft>
                <a:spcPts val="0"/>
              </a:spcAft>
              <a:buSzPts val="1500"/>
              <a:buChar char="○"/>
              <a:defRPr sz="1500"/>
            </a:lvl2pPr>
            <a:lvl3pPr indent="-323850" lvl="2" marL="1371600" rtl="0">
              <a:spcBef>
                <a:spcPts val="2100"/>
              </a:spcBef>
              <a:spcAft>
                <a:spcPts val="0"/>
              </a:spcAft>
              <a:buSzPts val="1500"/>
              <a:buChar char="■"/>
              <a:defRPr sz="1500"/>
            </a:lvl3pPr>
            <a:lvl4pPr indent="-323850" lvl="3" marL="1828800" rtl="0">
              <a:spcBef>
                <a:spcPts val="2100"/>
              </a:spcBef>
              <a:spcAft>
                <a:spcPts val="0"/>
              </a:spcAft>
              <a:buSzPts val="1500"/>
              <a:buChar char="●"/>
              <a:defRPr sz="1500"/>
            </a:lvl4pPr>
            <a:lvl5pPr indent="-323850" lvl="4" marL="2286000" rtl="0">
              <a:spcBef>
                <a:spcPts val="2100"/>
              </a:spcBef>
              <a:spcAft>
                <a:spcPts val="0"/>
              </a:spcAft>
              <a:buSzPts val="1500"/>
              <a:buChar char="○"/>
              <a:defRPr sz="1500"/>
            </a:lvl5pPr>
            <a:lvl6pPr indent="-323850" lvl="5" marL="2743200" rtl="0">
              <a:spcBef>
                <a:spcPts val="2100"/>
              </a:spcBef>
              <a:spcAft>
                <a:spcPts val="0"/>
              </a:spcAft>
              <a:buSzPts val="1500"/>
              <a:buChar char="■"/>
              <a:defRPr sz="1500"/>
            </a:lvl6pPr>
            <a:lvl7pPr indent="-323850" lvl="6" marL="3200400" rtl="0">
              <a:spcBef>
                <a:spcPts val="2100"/>
              </a:spcBef>
              <a:spcAft>
                <a:spcPts val="0"/>
              </a:spcAft>
              <a:buSzPts val="1500"/>
              <a:buChar char="●"/>
              <a:defRPr sz="1500"/>
            </a:lvl7pPr>
            <a:lvl8pPr indent="-323850" lvl="7" marL="3657600" rtl="0">
              <a:spcBef>
                <a:spcPts val="2100"/>
              </a:spcBef>
              <a:spcAft>
                <a:spcPts val="0"/>
              </a:spcAft>
              <a:buSzPts val="1500"/>
              <a:buChar char="○"/>
              <a:defRPr sz="1500"/>
            </a:lvl8pPr>
            <a:lvl9pPr indent="-323850" lvl="8" marL="4114800" rtl="0">
              <a:spcBef>
                <a:spcPts val="2100"/>
              </a:spcBef>
              <a:spcAft>
                <a:spcPts val="2100"/>
              </a:spcAft>
              <a:buSzPts val="1500"/>
              <a:buChar char="■"/>
              <a:defRPr sz="1500"/>
            </a:lvl9pPr>
          </a:lstStyle>
          <a:p/>
        </p:txBody>
      </p:sp>
      <p:sp>
        <p:nvSpPr>
          <p:cNvPr id="56" name="Google Shape;56;p17"/>
          <p:cNvSpPr txBox="1"/>
          <p:nvPr>
            <p:ph idx="2" type="body"/>
          </p:nvPr>
        </p:nvSpPr>
        <p:spPr>
          <a:xfrm>
            <a:off x="5315640" y="1741518"/>
            <a:ext cx="4399800" cy="5162700"/>
          </a:xfrm>
          <a:prstGeom prst="rect">
            <a:avLst/>
          </a:prstGeom>
        </p:spPr>
        <p:txBody>
          <a:bodyPr anchorCtr="0" anchor="t" bIns="115675" lIns="115675" spcFirstLastPara="1" rIns="115675" wrap="square" tIns="115675">
            <a:noAutofit/>
          </a:bodyPr>
          <a:lstStyle>
            <a:lvl1pPr indent="-336550" lvl="0" marL="457200" rtl="0">
              <a:spcBef>
                <a:spcPts val="0"/>
              </a:spcBef>
              <a:spcAft>
                <a:spcPts val="0"/>
              </a:spcAft>
              <a:buSzPts val="1700"/>
              <a:buChar char="●"/>
              <a:defRPr sz="1700"/>
            </a:lvl1pPr>
            <a:lvl2pPr indent="-323850" lvl="1" marL="914400" rtl="0">
              <a:spcBef>
                <a:spcPts val="2100"/>
              </a:spcBef>
              <a:spcAft>
                <a:spcPts val="0"/>
              </a:spcAft>
              <a:buSzPts val="1500"/>
              <a:buChar char="○"/>
              <a:defRPr sz="1500"/>
            </a:lvl2pPr>
            <a:lvl3pPr indent="-323850" lvl="2" marL="1371600" rtl="0">
              <a:spcBef>
                <a:spcPts val="2100"/>
              </a:spcBef>
              <a:spcAft>
                <a:spcPts val="0"/>
              </a:spcAft>
              <a:buSzPts val="1500"/>
              <a:buChar char="■"/>
              <a:defRPr sz="1500"/>
            </a:lvl3pPr>
            <a:lvl4pPr indent="-323850" lvl="3" marL="1828800" rtl="0">
              <a:spcBef>
                <a:spcPts val="2100"/>
              </a:spcBef>
              <a:spcAft>
                <a:spcPts val="0"/>
              </a:spcAft>
              <a:buSzPts val="1500"/>
              <a:buChar char="●"/>
              <a:defRPr sz="1500"/>
            </a:lvl4pPr>
            <a:lvl5pPr indent="-323850" lvl="4" marL="2286000" rtl="0">
              <a:spcBef>
                <a:spcPts val="2100"/>
              </a:spcBef>
              <a:spcAft>
                <a:spcPts val="0"/>
              </a:spcAft>
              <a:buSzPts val="1500"/>
              <a:buChar char="○"/>
              <a:defRPr sz="1500"/>
            </a:lvl5pPr>
            <a:lvl6pPr indent="-323850" lvl="5" marL="2743200" rtl="0">
              <a:spcBef>
                <a:spcPts val="2100"/>
              </a:spcBef>
              <a:spcAft>
                <a:spcPts val="0"/>
              </a:spcAft>
              <a:buSzPts val="1500"/>
              <a:buChar char="■"/>
              <a:defRPr sz="1500"/>
            </a:lvl6pPr>
            <a:lvl7pPr indent="-323850" lvl="6" marL="3200400" rtl="0">
              <a:spcBef>
                <a:spcPts val="2100"/>
              </a:spcBef>
              <a:spcAft>
                <a:spcPts val="0"/>
              </a:spcAft>
              <a:buSzPts val="1500"/>
              <a:buChar char="●"/>
              <a:defRPr sz="1500"/>
            </a:lvl7pPr>
            <a:lvl8pPr indent="-323850" lvl="7" marL="3657600" rtl="0">
              <a:spcBef>
                <a:spcPts val="2100"/>
              </a:spcBef>
              <a:spcAft>
                <a:spcPts val="0"/>
              </a:spcAft>
              <a:buSzPts val="1500"/>
              <a:buChar char="○"/>
              <a:defRPr sz="1500"/>
            </a:lvl8pPr>
            <a:lvl9pPr indent="-323850" lvl="8" marL="4114800" rtl="0">
              <a:spcBef>
                <a:spcPts val="2100"/>
              </a:spcBef>
              <a:spcAft>
                <a:spcPts val="2100"/>
              </a:spcAft>
              <a:buSzPts val="1500"/>
              <a:buChar char="■"/>
              <a:defRPr sz="1500"/>
            </a:lvl9pPr>
          </a:lstStyle>
          <a:p/>
        </p:txBody>
      </p:sp>
      <p:sp>
        <p:nvSpPr>
          <p:cNvPr id="57" name="Google Shape;57;p17"/>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18"/>
          <p:cNvSpPr txBox="1"/>
          <p:nvPr>
            <p:ph type="title"/>
          </p:nvPr>
        </p:nvSpPr>
        <p:spPr>
          <a:xfrm>
            <a:off x="342870" y="672482"/>
            <a:ext cx="9372600" cy="865500"/>
          </a:xfrm>
          <a:prstGeom prst="rect">
            <a:avLst/>
          </a:prstGeom>
        </p:spPr>
        <p:txBody>
          <a:bodyPr anchorCtr="0" anchor="t" bIns="115675" lIns="115675" spcFirstLastPara="1" rIns="115675" wrap="square" tIns="11567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0" name="Google Shape;60;p18"/>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1" name="Shape 61"/>
        <p:cNvGrpSpPr/>
        <p:nvPr/>
      </p:nvGrpSpPr>
      <p:grpSpPr>
        <a:xfrm>
          <a:off x="0" y="0"/>
          <a:ext cx="0" cy="0"/>
          <a:chOff x="0" y="0"/>
          <a:chExt cx="0" cy="0"/>
        </a:xfrm>
      </p:grpSpPr>
      <p:sp>
        <p:nvSpPr>
          <p:cNvPr id="62" name="Google Shape;62;p19"/>
          <p:cNvSpPr txBox="1"/>
          <p:nvPr>
            <p:ph type="title"/>
          </p:nvPr>
        </p:nvSpPr>
        <p:spPr>
          <a:xfrm>
            <a:off x="342870" y="839573"/>
            <a:ext cx="3088800" cy="1141800"/>
          </a:xfrm>
          <a:prstGeom prst="rect">
            <a:avLst/>
          </a:prstGeom>
        </p:spPr>
        <p:txBody>
          <a:bodyPr anchorCtr="0" anchor="b" bIns="115675" lIns="115675" spcFirstLastPara="1" rIns="115675" wrap="square" tIns="115675">
            <a:noAutofit/>
          </a:bodyPr>
          <a:lstStyle>
            <a:lvl1pPr lvl="0"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p:txBody>
      </p:sp>
      <p:sp>
        <p:nvSpPr>
          <p:cNvPr id="63" name="Google Shape;63;p19"/>
          <p:cNvSpPr txBox="1"/>
          <p:nvPr>
            <p:ph idx="1" type="body"/>
          </p:nvPr>
        </p:nvSpPr>
        <p:spPr>
          <a:xfrm>
            <a:off x="342870" y="2099840"/>
            <a:ext cx="3088800" cy="4804500"/>
          </a:xfrm>
          <a:prstGeom prst="rect">
            <a:avLst/>
          </a:prstGeom>
        </p:spPr>
        <p:txBody>
          <a:bodyPr anchorCtr="0" anchor="t" bIns="115675" lIns="115675" spcFirstLastPara="1" rIns="115675" wrap="square" tIns="115675">
            <a:noAutofit/>
          </a:bodyPr>
          <a:lstStyle>
            <a:lvl1pPr indent="-323850" lvl="0" marL="457200" rtl="0">
              <a:spcBef>
                <a:spcPts val="0"/>
              </a:spcBef>
              <a:spcAft>
                <a:spcPts val="0"/>
              </a:spcAft>
              <a:buSzPts val="1500"/>
              <a:buChar char="●"/>
              <a:defRPr sz="1500"/>
            </a:lvl1pPr>
            <a:lvl2pPr indent="-323850" lvl="1" marL="914400" rtl="0">
              <a:spcBef>
                <a:spcPts val="2100"/>
              </a:spcBef>
              <a:spcAft>
                <a:spcPts val="0"/>
              </a:spcAft>
              <a:buSzPts val="1500"/>
              <a:buChar char="○"/>
              <a:defRPr sz="1500"/>
            </a:lvl2pPr>
            <a:lvl3pPr indent="-323850" lvl="2" marL="1371600" rtl="0">
              <a:spcBef>
                <a:spcPts val="2100"/>
              </a:spcBef>
              <a:spcAft>
                <a:spcPts val="0"/>
              </a:spcAft>
              <a:buSzPts val="1500"/>
              <a:buChar char="■"/>
              <a:defRPr sz="1500"/>
            </a:lvl3pPr>
            <a:lvl4pPr indent="-323850" lvl="3" marL="1828800" rtl="0">
              <a:spcBef>
                <a:spcPts val="2100"/>
              </a:spcBef>
              <a:spcAft>
                <a:spcPts val="0"/>
              </a:spcAft>
              <a:buSzPts val="1500"/>
              <a:buChar char="●"/>
              <a:defRPr sz="1500"/>
            </a:lvl4pPr>
            <a:lvl5pPr indent="-323850" lvl="4" marL="2286000" rtl="0">
              <a:spcBef>
                <a:spcPts val="2100"/>
              </a:spcBef>
              <a:spcAft>
                <a:spcPts val="0"/>
              </a:spcAft>
              <a:buSzPts val="1500"/>
              <a:buChar char="○"/>
              <a:defRPr sz="1500"/>
            </a:lvl5pPr>
            <a:lvl6pPr indent="-323850" lvl="5" marL="2743200" rtl="0">
              <a:spcBef>
                <a:spcPts val="2100"/>
              </a:spcBef>
              <a:spcAft>
                <a:spcPts val="0"/>
              </a:spcAft>
              <a:buSzPts val="1500"/>
              <a:buChar char="■"/>
              <a:defRPr sz="1500"/>
            </a:lvl6pPr>
            <a:lvl7pPr indent="-323850" lvl="6" marL="3200400" rtl="0">
              <a:spcBef>
                <a:spcPts val="2100"/>
              </a:spcBef>
              <a:spcAft>
                <a:spcPts val="0"/>
              </a:spcAft>
              <a:buSzPts val="1500"/>
              <a:buChar char="●"/>
              <a:defRPr sz="1500"/>
            </a:lvl7pPr>
            <a:lvl8pPr indent="-323850" lvl="7" marL="3657600" rtl="0">
              <a:spcBef>
                <a:spcPts val="2100"/>
              </a:spcBef>
              <a:spcAft>
                <a:spcPts val="0"/>
              </a:spcAft>
              <a:buSzPts val="1500"/>
              <a:buChar char="○"/>
              <a:defRPr sz="1500"/>
            </a:lvl8pPr>
            <a:lvl9pPr indent="-323850" lvl="8" marL="4114800" rtl="0">
              <a:spcBef>
                <a:spcPts val="2100"/>
              </a:spcBef>
              <a:spcAft>
                <a:spcPts val="2100"/>
              </a:spcAft>
              <a:buSzPts val="1500"/>
              <a:buChar char="■"/>
              <a:defRPr sz="1500"/>
            </a:lvl9pPr>
          </a:lstStyle>
          <a:p/>
        </p:txBody>
      </p:sp>
      <p:sp>
        <p:nvSpPr>
          <p:cNvPr id="64" name="Google Shape;64;p19"/>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5" name="Shape 65"/>
        <p:cNvGrpSpPr/>
        <p:nvPr/>
      </p:nvGrpSpPr>
      <p:grpSpPr>
        <a:xfrm>
          <a:off x="0" y="0"/>
          <a:ext cx="0" cy="0"/>
          <a:chOff x="0" y="0"/>
          <a:chExt cx="0" cy="0"/>
        </a:xfrm>
      </p:grpSpPr>
      <p:sp>
        <p:nvSpPr>
          <p:cNvPr id="66" name="Google Shape;66;p20"/>
          <p:cNvSpPr txBox="1"/>
          <p:nvPr>
            <p:ph type="title"/>
          </p:nvPr>
        </p:nvSpPr>
        <p:spPr>
          <a:xfrm>
            <a:off x="539275" y="680227"/>
            <a:ext cx="7004700" cy="6181800"/>
          </a:xfrm>
          <a:prstGeom prst="rect">
            <a:avLst/>
          </a:prstGeom>
        </p:spPr>
        <p:txBody>
          <a:bodyPr anchorCtr="0" anchor="ctr" bIns="115675" lIns="115675" spcFirstLastPara="1" rIns="115675" wrap="square" tIns="115675">
            <a:noAutofit/>
          </a:bodyPr>
          <a:lstStyle>
            <a:lvl1pPr lvl="0" rtl="0">
              <a:spcBef>
                <a:spcPts val="0"/>
              </a:spcBef>
              <a:spcAft>
                <a:spcPts val="0"/>
              </a:spcAft>
              <a:buSzPts val="6100"/>
              <a:buNone/>
              <a:defRPr sz="6100"/>
            </a:lvl1pPr>
            <a:lvl2pPr lvl="1" rtl="0">
              <a:spcBef>
                <a:spcPts val="0"/>
              </a:spcBef>
              <a:spcAft>
                <a:spcPts val="0"/>
              </a:spcAft>
              <a:buSzPts val="6100"/>
              <a:buNone/>
              <a:defRPr sz="6100"/>
            </a:lvl2pPr>
            <a:lvl3pPr lvl="2" rtl="0">
              <a:spcBef>
                <a:spcPts val="0"/>
              </a:spcBef>
              <a:spcAft>
                <a:spcPts val="0"/>
              </a:spcAft>
              <a:buSzPts val="6100"/>
              <a:buNone/>
              <a:defRPr sz="6100"/>
            </a:lvl3pPr>
            <a:lvl4pPr lvl="3" rtl="0">
              <a:spcBef>
                <a:spcPts val="0"/>
              </a:spcBef>
              <a:spcAft>
                <a:spcPts val="0"/>
              </a:spcAft>
              <a:buSzPts val="6100"/>
              <a:buNone/>
              <a:defRPr sz="6100"/>
            </a:lvl4pPr>
            <a:lvl5pPr lvl="4" rtl="0">
              <a:spcBef>
                <a:spcPts val="0"/>
              </a:spcBef>
              <a:spcAft>
                <a:spcPts val="0"/>
              </a:spcAft>
              <a:buSzPts val="6100"/>
              <a:buNone/>
              <a:defRPr sz="6100"/>
            </a:lvl5pPr>
            <a:lvl6pPr lvl="5" rtl="0">
              <a:spcBef>
                <a:spcPts val="0"/>
              </a:spcBef>
              <a:spcAft>
                <a:spcPts val="0"/>
              </a:spcAft>
              <a:buSzPts val="6100"/>
              <a:buNone/>
              <a:defRPr sz="6100"/>
            </a:lvl6pPr>
            <a:lvl7pPr lvl="6" rtl="0">
              <a:spcBef>
                <a:spcPts val="0"/>
              </a:spcBef>
              <a:spcAft>
                <a:spcPts val="0"/>
              </a:spcAft>
              <a:buSzPts val="6100"/>
              <a:buNone/>
              <a:defRPr sz="6100"/>
            </a:lvl7pPr>
            <a:lvl8pPr lvl="7" rtl="0">
              <a:spcBef>
                <a:spcPts val="0"/>
              </a:spcBef>
              <a:spcAft>
                <a:spcPts val="0"/>
              </a:spcAft>
              <a:buSzPts val="6100"/>
              <a:buNone/>
              <a:defRPr sz="6100"/>
            </a:lvl8pPr>
            <a:lvl9pPr lvl="8" rtl="0">
              <a:spcBef>
                <a:spcPts val="0"/>
              </a:spcBef>
              <a:spcAft>
                <a:spcPts val="0"/>
              </a:spcAft>
              <a:buSzPts val="6100"/>
              <a:buNone/>
              <a:defRPr sz="6100"/>
            </a:lvl9pPr>
          </a:lstStyle>
          <a:p/>
        </p:txBody>
      </p:sp>
      <p:sp>
        <p:nvSpPr>
          <p:cNvPr id="67" name="Google Shape;67;p20"/>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p21"/>
          <p:cNvSpPr/>
          <p:nvPr/>
        </p:nvSpPr>
        <p:spPr>
          <a:xfrm>
            <a:off x="5029200" y="-189"/>
            <a:ext cx="5029200" cy="7772400"/>
          </a:xfrm>
          <a:prstGeom prst="rect">
            <a:avLst/>
          </a:prstGeom>
          <a:solidFill>
            <a:schemeClr val="lt2"/>
          </a:solidFill>
          <a:ln>
            <a:noFill/>
          </a:ln>
        </p:spPr>
        <p:txBody>
          <a:bodyPr anchorCtr="0" anchor="ctr" bIns="115675" lIns="115675" spcFirstLastPara="1" rIns="115675" wrap="square" tIns="115675">
            <a:noAutofit/>
          </a:bodyPr>
          <a:lstStyle/>
          <a:p>
            <a:pPr indent="0" lvl="0" marL="0" rtl="0" algn="l">
              <a:spcBef>
                <a:spcPts val="0"/>
              </a:spcBef>
              <a:spcAft>
                <a:spcPts val="0"/>
              </a:spcAft>
              <a:buNone/>
            </a:pPr>
            <a:r>
              <a:t/>
            </a:r>
            <a:endParaRPr/>
          </a:p>
        </p:txBody>
      </p:sp>
      <p:sp>
        <p:nvSpPr>
          <p:cNvPr id="70" name="Google Shape;70;p21"/>
          <p:cNvSpPr txBox="1"/>
          <p:nvPr>
            <p:ph type="title"/>
          </p:nvPr>
        </p:nvSpPr>
        <p:spPr>
          <a:xfrm>
            <a:off x="292050" y="1863464"/>
            <a:ext cx="4449600" cy="2239800"/>
          </a:xfrm>
          <a:prstGeom prst="rect">
            <a:avLst/>
          </a:prstGeom>
        </p:spPr>
        <p:txBody>
          <a:bodyPr anchorCtr="0" anchor="b" bIns="115675" lIns="115675" spcFirstLastPara="1" rIns="115675" wrap="square" tIns="115675">
            <a:noAutofit/>
          </a:bodyPr>
          <a:lstStyle>
            <a:lvl1pPr lvl="0" rtl="0" algn="ctr">
              <a:spcBef>
                <a:spcPts val="0"/>
              </a:spcBef>
              <a:spcAft>
                <a:spcPts val="0"/>
              </a:spcAft>
              <a:buSzPts val="5300"/>
              <a:buNone/>
              <a:defRPr sz="53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71" name="Google Shape;71;p21"/>
          <p:cNvSpPr txBox="1"/>
          <p:nvPr>
            <p:ph idx="1" type="subTitle"/>
          </p:nvPr>
        </p:nvSpPr>
        <p:spPr>
          <a:xfrm>
            <a:off x="292050" y="4235758"/>
            <a:ext cx="4449600" cy="1866300"/>
          </a:xfrm>
          <a:prstGeom prst="rect">
            <a:avLst/>
          </a:prstGeom>
        </p:spPr>
        <p:txBody>
          <a:bodyPr anchorCtr="0" anchor="t" bIns="115675" lIns="115675" spcFirstLastPara="1" rIns="115675" wrap="square" tIns="115675">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72" name="Google Shape;72;p21"/>
          <p:cNvSpPr txBox="1"/>
          <p:nvPr>
            <p:ph idx="2" type="body"/>
          </p:nvPr>
        </p:nvSpPr>
        <p:spPr>
          <a:xfrm>
            <a:off x="5433450" y="1094158"/>
            <a:ext cx="4220700" cy="5583600"/>
          </a:xfrm>
          <a:prstGeom prst="rect">
            <a:avLst/>
          </a:prstGeom>
        </p:spPr>
        <p:txBody>
          <a:bodyPr anchorCtr="0" anchor="ctr" bIns="115675" lIns="115675" spcFirstLastPara="1" rIns="115675" wrap="square" tIns="115675">
            <a:noAutofit/>
          </a:bodyPr>
          <a:lstStyle>
            <a:lvl1pPr indent="-368300" lvl="0" marL="457200" rtl="0">
              <a:spcBef>
                <a:spcPts val="0"/>
              </a:spcBef>
              <a:spcAft>
                <a:spcPts val="0"/>
              </a:spcAft>
              <a:buSzPts val="2200"/>
              <a:buChar char="●"/>
              <a:defRPr/>
            </a:lvl1pPr>
            <a:lvl2pPr indent="-336550" lvl="1" marL="914400" rtl="0">
              <a:spcBef>
                <a:spcPts val="2100"/>
              </a:spcBef>
              <a:spcAft>
                <a:spcPts val="0"/>
              </a:spcAft>
              <a:buSzPts val="1700"/>
              <a:buChar char="○"/>
              <a:defRPr/>
            </a:lvl2pPr>
            <a:lvl3pPr indent="-336550" lvl="2" marL="1371600" rtl="0">
              <a:spcBef>
                <a:spcPts val="2100"/>
              </a:spcBef>
              <a:spcAft>
                <a:spcPts val="0"/>
              </a:spcAft>
              <a:buSzPts val="1700"/>
              <a:buChar char="■"/>
              <a:defRPr/>
            </a:lvl3pPr>
            <a:lvl4pPr indent="-336550" lvl="3" marL="1828800" rtl="0">
              <a:spcBef>
                <a:spcPts val="2100"/>
              </a:spcBef>
              <a:spcAft>
                <a:spcPts val="0"/>
              </a:spcAft>
              <a:buSzPts val="1700"/>
              <a:buChar char="●"/>
              <a:defRPr/>
            </a:lvl4pPr>
            <a:lvl5pPr indent="-336550" lvl="4" marL="2286000" rtl="0">
              <a:spcBef>
                <a:spcPts val="2100"/>
              </a:spcBef>
              <a:spcAft>
                <a:spcPts val="0"/>
              </a:spcAft>
              <a:buSzPts val="1700"/>
              <a:buChar char="○"/>
              <a:defRPr/>
            </a:lvl5pPr>
            <a:lvl6pPr indent="-336550" lvl="5" marL="2743200" rtl="0">
              <a:spcBef>
                <a:spcPts val="2100"/>
              </a:spcBef>
              <a:spcAft>
                <a:spcPts val="0"/>
              </a:spcAft>
              <a:buSzPts val="1700"/>
              <a:buChar char="■"/>
              <a:defRPr/>
            </a:lvl6pPr>
            <a:lvl7pPr indent="-336550" lvl="6" marL="3200400" rtl="0">
              <a:spcBef>
                <a:spcPts val="2100"/>
              </a:spcBef>
              <a:spcAft>
                <a:spcPts val="0"/>
              </a:spcAft>
              <a:buSzPts val="1700"/>
              <a:buChar char="●"/>
              <a:defRPr/>
            </a:lvl7pPr>
            <a:lvl8pPr indent="-336550" lvl="7" marL="3657600" rtl="0">
              <a:spcBef>
                <a:spcPts val="2100"/>
              </a:spcBef>
              <a:spcAft>
                <a:spcPts val="0"/>
              </a:spcAft>
              <a:buSzPts val="1700"/>
              <a:buChar char="○"/>
              <a:defRPr/>
            </a:lvl8pPr>
            <a:lvl9pPr indent="-336550" lvl="8" marL="4114800" rtl="0">
              <a:spcBef>
                <a:spcPts val="2100"/>
              </a:spcBef>
              <a:spcAft>
                <a:spcPts val="2100"/>
              </a:spcAft>
              <a:buSzPts val="1700"/>
              <a:buChar char="■"/>
              <a:defRPr/>
            </a:lvl9pPr>
          </a:lstStyle>
          <a:p/>
        </p:txBody>
      </p:sp>
      <p:sp>
        <p:nvSpPr>
          <p:cNvPr id="73" name="Google Shape;73;p21"/>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0" name="Shape 10"/>
        <p:cNvGrpSpPr/>
        <p:nvPr/>
      </p:nvGrpSpPr>
      <p:grpSpPr>
        <a:xfrm>
          <a:off x="0" y="0"/>
          <a:ext cx="0" cy="0"/>
          <a:chOff x="0" y="0"/>
          <a:chExt cx="0" cy="0"/>
        </a:xfrm>
      </p:grpSpPr>
      <p:sp>
        <p:nvSpPr>
          <p:cNvPr id="11" name="Google Shape;11;p3"/>
          <p:cNvSpPr txBox="1"/>
          <p:nvPr>
            <p:ph type="ctrTitle"/>
          </p:nvPr>
        </p:nvSpPr>
        <p:spPr>
          <a:xfrm>
            <a:off x="1415260" y="2638551"/>
            <a:ext cx="7164600" cy="1391400"/>
          </a:xfrm>
          <a:prstGeom prst="rect">
            <a:avLst/>
          </a:prstGeom>
        </p:spPr>
        <p:txBody>
          <a:bodyPr anchorCtr="0" anchor="b" bIns="113100" lIns="113100" spcFirstLastPara="1" rIns="113100" wrap="square" tIns="113100">
            <a:noAutofit/>
          </a:bodyPr>
          <a:lstStyle>
            <a:lvl1pPr lvl="0" rtl="0">
              <a:spcBef>
                <a:spcPts val="0"/>
              </a:spcBef>
              <a:spcAft>
                <a:spcPts val="0"/>
              </a:spcAft>
              <a:buSzPts val="4900"/>
              <a:buFont typeface="Anton"/>
              <a:buNone/>
              <a:defRPr b="0" sz="4900">
                <a:latin typeface="Anton"/>
                <a:ea typeface="Anton"/>
                <a:cs typeface="Anton"/>
                <a:sym typeface="Anton"/>
              </a:defRPr>
            </a:lvl1pPr>
            <a:lvl2pPr lvl="1" rtl="0">
              <a:spcBef>
                <a:spcPts val="0"/>
              </a:spcBef>
              <a:spcAft>
                <a:spcPts val="0"/>
              </a:spcAft>
              <a:buSzPts val="4900"/>
              <a:buFont typeface="Anton"/>
              <a:buNone/>
              <a:defRPr b="0" sz="4900">
                <a:latin typeface="Anton"/>
                <a:ea typeface="Anton"/>
                <a:cs typeface="Anton"/>
                <a:sym typeface="Anton"/>
              </a:defRPr>
            </a:lvl2pPr>
            <a:lvl3pPr lvl="2" rtl="0">
              <a:spcBef>
                <a:spcPts val="0"/>
              </a:spcBef>
              <a:spcAft>
                <a:spcPts val="0"/>
              </a:spcAft>
              <a:buSzPts val="4900"/>
              <a:buFont typeface="Anton"/>
              <a:buNone/>
              <a:defRPr b="0" sz="4900">
                <a:latin typeface="Anton"/>
                <a:ea typeface="Anton"/>
                <a:cs typeface="Anton"/>
                <a:sym typeface="Anton"/>
              </a:defRPr>
            </a:lvl3pPr>
            <a:lvl4pPr lvl="3" rtl="0">
              <a:spcBef>
                <a:spcPts val="0"/>
              </a:spcBef>
              <a:spcAft>
                <a:spcPts val="0"/>
              </a:spcAft>
              <a:buSzPts val="4900"/>
              <a:buFont typeface="Anton"/>
              <a:buNone/>
              <a:defRPr b="0" sz="4900">
                <a:latin typeface="Anton"/>
                <a:ea typeface="Anton"/>
                <a:cs typeface="Anton"/>
                <a:sym typeface="Anton"/>
              </a:defRPr>
            </a:lvl4pPr>
            <a:lvl5pPr lvl="4" rtl="0">
              <a:spcBef>
                <a:spcPts val="0"/>
              </a:spcBef>
              <a:spcAft>
                <a:spcPts val="0"/>
              </a:spcAft>
              <a:buSzPts val="4900"/>
              <a:buFont typeface="Anton"/>
              <a:buNone/>
              <a:defRPr b="0" sz="4900">
                <a:latin typeface="Anton"/>
                <a:ea typeface="Anton"/>
                <a:cs typeface="Anton"/>
                <a:sym typeface="Anton"/>
              </a:defRPr>
            </a:lvl5pPr>
            <a:lvl6pPr lvl="5" rtl="0">
              <a:spcBef>
                <a:spcPts val="0"/>
              </a:spcBef>
              <a:spcAft>
                <a:spcPts val="0"/>
              </a:spcAft>
              <a:buSzPts val="4900"/>
              <a:buFont typeface="Anton"/>
              <a:buNone/>
              <a:defRPr b="0" sz="4900">
                <a:latin typeface="Anton"/>
                <a:ea typeface="Anton"/>
                <a:cs typeface="Anton"/>
                <a:sym typeface="Anton"/>
              </a:defRPr>
            </a:lvl6pPr>
            <a:lvl7pPr lvl="6" rtl="0">
              <a:spcBef>
                <a:spcPts val="0"/>
              </a:spcBef>
              <a:spcAft>
                <a:spcPts val="0"/>
              </a:spcAft>
              <a:buSzPts val="4900"/>
              <a:buFont typeface="Anton"/>
              <a:buNone/>
              <a:defRPr b="0" sz="4900">
                <a:latin typeface="Anton"/>
                <a:ea typeface="Anton"/>
                <a:cs typeface="Anton"/>
                <a:sym typeface="Anton"/>
              </a:defRPr>
            </a:lvl7pPr>
            <a:lvl8pPr lvl="7" rtl="0">
              <a:spcBef>
                <a:spcPts val="0"/>
              </a:spcBef>
              <a:spcAft>
                <a:spcPts val="0"/>
              </a:spcAft>
              <a:buSzPts val="4900"/>
              <a:buFont typeface="Anton"/>
              <a:buNone/>
              <a:defRPr b="0" sz="4900">
                <a:latin typeface="Anton"/>
                <a:ea typeface="Anton"/>
                <a:cs typeface="Anton"/>
                <a:sym typeface="Anton"/>
              </a:defRPr>
            </a:lvl8pPr>
            <a:lvl9pPr lvl="8" rtl="0">
              <a:spcBef>
                <a:spcPts val="0"/>
              </a:spcBef>
              <a:spcAft>
                <a:spcPts val="0"/>
              </a:spcAft>
              <a:buSzPts val="4900"/>
              <a:buFont typeface="Anton"/>
              <a:buNone/>
              <a:defRPr b="0" sz="4900">
                <a:latin typeface="Anton"/>
                <a:ea typeface="Anton"/>
                <a:cs typeface="Anton"/>
                <a:sym typeface="Anton"/>
              </a:defRPr>
            </a:lvl9pPr>
          </a:lstStyle>
          <a:p/>
        </p:txBody>
      </p:sp>
      <p:sp>
        <p:nvSpPr>
          <p:cNvPr id="12" name="Google Shape;12;p3"/>
          <p:cNvSpPr txBox="1"/>
          <p:nvPr>
            <p:ph idx="1" type="subTitle"/>
          </p:nvPr>
        </p:nvSpPr>
        <p:spPr>
          <a:xfrm>
            <a:off x="2003760" y="3883109"/>
            <a:ext cx="6051000" cy="1185900"/>
          </a:xfrm>
          <a:prstGeom prst="rect">
            <a:avLst/>
          </a:prstGeom>
        </p:spPr>
        <p:txBody>
          <a:bodyPr anchorCtr="0" anchor="t" bIns="113100" lIns="113100" spcFirstLastPara="1" rIns="113100" wrap="square" tIns="113100">
            <a:noAutofit/>
          </a:bodyPr>
          <a:lstStyle>
            <a:lvl1pPr lvl="0" rtl="0" algn="ctr">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700"/>
              <a:buNone/>
              <a:defRPr sz="3700">
                <a:solidFill>
                  <a:schemeClr val="dk2"/>
                </a:solidFill>
              </a:defRPr>
            </a:lvl2pPr>
            <a:lvl3pPr lvl="2" rtl="0">
              <a:spcBef>
                <a:spcPts val="0"/>
              </a:spcBef>
              <a:spcAft>
                <a:spcPts val="0"/>
              </a:spcAft>
              <a:buClr>
                <a:schemeClr val="dk2"/>
              </a:buClr>
              <a:buSzPts val="3700"/>
              <a:buNone/>
              <a:defRPr sz="3700">
                <a:solidFill>
                  <a:schemeClr val="dk2"/>
                </a:solidFill>
              </a:defRPr>
            </a:lvl3pPr>
            <a:lvl4pPr lvl="3" rtl="0">
              <a:spcBef>
                <a:spcPts val="0"/>
              </a:spcBef>
              <a:spcAft>
                <a:spcPts val="0"/>
              </a:spcAft>
              <a:buClr>
                <a:schemeClr val="dk2"/>
              </a:buClr>
              <a:buSzPts val="3700"/>
              <a:buNone/>
              <a:defRPr sz="3700">
                <a:solidFill>
                  <a:schemeClr val="dk2"/>
                </a:solidFill>
              </a:defRPr>
            </a:lvl4pPr>
            <a:lvl5pPr lvl="4" rtl="0">
              <a:spcBef>
                <a:spcPts val="0"/>
              </a:spcBef>
              <a:spcAft>
                <a:spcPts val="0"/>
              </a:spcAft>
              <a:buClr>
                <a:schemeClr val="dk2"/>
              </a:buClr>
              <a:buSzPts val="3700"/>
              <a:buNone/>
              <a:defRPr sz="3700">
                <a:solidFill>
                  <a:schemeClr val="dk2"/>
                </a:solidFill>
              </a:defRPr>
            </a:lvl5pPr>
            <a:lvl6pPr lvl="5" rtl="0">
              <a:spcBef>
                <a:spcPts val="0"/>
              </a:spcBef>
              <a:spcAft>
                <a:spcPts val="0"/>
              </a:spcAft>
              <a:buClr>
                <a:schemeClr val="dk2"/>
              </a:buClr>
              <a:buSzPts val="3700"/>
              <a:buNone/>
              <a:defRPr sz="3700">
                <a:solidFill>
                  <a:schemeClr val="dk2"/>
                </a:solidFill>
              </a:defRPr>
            </a:lvl6pPr>
            <a:lvl7pPr lvl="6" rtl="0">
              <a:spcBef>
                <a:spcPts val="0"/>
              </a:spcBef>
              <a:spcAft>
                <a:spcPts val="0"/>
              </a:spcAft>
              <a:buClr>
                <a:schemeClr val="dk2"/>
              </a:buClr>
              <a:buSzPts val="3700"/>
              <a:buNone/>
              <a:defRPr sz="3700">
                <a:solidFill>
                  <a:schemeClr val="dk2"/>
                </a:solidFill>
              </a:defRPr>
            </a:lvl7pPr>
            <a:lvl8pPr lvl="7" rtl="0">
              <a:spcBef>
                <a:spcPts val="0"/>
              </a:spcBef>
              <a:spcAft>
                <a:spcPts val="0"/>
              </a:spcAft>
              <a:buClr>
                <a:schemeClr val="dk2"/>
              </a:buClr>
              <a:buSzPts val="3700"/>
              <a:buNone/>
              <a:defRPr sz="3700">
                <a:solidFill>
                  <a:schemeClr val="dk2"/>
                </a:solidFill>
              </a:defRPr>
            </a:lvl8pPr>
            <a:lvl9pPr lvl="8" rtl="0">
              <a:spcBef>
                <a:spcPts val="0"/>
              </a:spcBef>
              <a:spcAft>
                <a:spcPts val="0"/>
              </a:spcAft>
              <a:buClr>
                <a:schemeClr val="dk2"/>
              </a:buClr>
              <a:buSzPts val="3700"/>
              <a:buNone/>
              <a:defRPr sz="3700">
                <a:solidFill>
                  <a:schemeClr val="dk2"/>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p22"/>
          <p:cNvSpPr txBox="1"/>
          <p:nvPr>
            <p:ph idx="1" type="body"/>
          </p:nvPr>
        </p:nvSpPr>
        <p:spPr>
          <a:xfrm>
            <a:off x="342870" y="6392869"/>
            <a:ext cx="6598800" cy="914400"/>
          </a:xfrm>
          <a:prstGeom prst="rect">
            <a:avLst/>
          </a:prstGeom>
        </p:spPr>
        <p:txBody>
          <a:bodyPr anchorCtr="0" anchor="ctr" bIns="115675" lIns="115675" spcFirstLastPara="1" rIns="115675" wrap="square" tIns="115675">
            <a:noAutofit/>
          </a:bodyPr>
          <a:lstStyle>
            <a:lvl1pPr indent="-228600" lvl="0" marL="457200" rtl="0">
              <a:lnSpc>
                <a:spcPct val="100000"/>
              </a:lnSpc>
              <a:spcBef>
                <a:spcPts val="0"/>
              </a:spcBef>
              <a:spcAft>
                <a:spcPts val="0"/>
              </a:spcAft>
              <a:buSzPts val="2200"/>
              <a:buNone/>
              <a:defRPr/>
            </a:lvl1pPr>
          </a:lstStyle>
          <a:p/>
        </p:txBody>
      </p:sp>
      <p:sp>
        <p:nvSpPr>
          <p:cNvPr id="76" name="Google Shape;76;p22"/>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sp>
        <p:nvSpPr>
          <p:cNvPr id="78" name="Google Shape;78;p23"/>
          <p:cNvSpPr txBox="1"/>
          <p:nvPr>
            <p:ph hasCustomPrompt="1" type="title"/>
          </p:nvPr>
        </p:nvSpPr>
        <p:spPr>
          <a:xfrm>
            <a:off x="342870" y="1671478"/>
            <a:ext cx="9372600" cy="2967000"/>
          </a:xfrm>
          <a:prstGeom prst="rect">
            <a:avLst/>
          </a:prstGeom>
        </p:spPr>
        <p:txBody>
          <a:bodyPr anchorCtr="0" anchor="b" bIns="115675" lIns="115675" spcFirstLastPara="1" rIns="115675" wrap="square" tIns="115675">
            <a:noAutofit/>
          </a:bodyPr>
          <a:lstStyle>
            <a:lvl1pPr lvl="0" rtl="0" algn="ctr">
              <a:spcBef>
                <a:spcPts val="0"/>
              </a:spcBef>
              <a:spcAft>
                <a:spcPts val="0"/>
              </a:spcAft>
              <a:buSzPts val="15100"/>
              <a:buNone/>
              <a:defRPr sz="15100"/>
            </a:lvl1pPr>
            <a:lvl2pPr lvl="1" rtl="0" algn="ctr">
              <a:spcBef>
                <a:spcPts val="0"/>
              </a:spcBef>
              <a:spcAft>
                <a:spcPts val="0"/>
              </a:spcAft>
              <a:buSzPts val="15100"/>
              <a:buNone/>
              <a:defRPr sz="15100"/>
            </a:lvl2pPr>
            <a:lvl3pPr lvl="2" rtl="0" algn="ctr">
              <a:spcBef>
                <a:spcPts val="0"/>
              </a:spcBef>
              <a:spcAft>
                <a:spcPts val="0"/>
              </a:spcAft>
              <a:buSzPts val="15100"/>
              <a:buNone/>
              <a:defRPr sz="15100"/>
            </a:lvl3pPr>
            <a:lvl4pPr lvl="3" rtl="0" algn="ctr">
              <a:spcBef>
                <a:spcPts val="0"/>
              </a:spcBef>
              <a:spcAft>
                <a:spcPts val="0"/>
              </a:spcAft>
              <a:buSzPts val="15100"/>
              <a:buNone/>
              <a:defRPr sz="15100"/>
            </a:lvl4pPr>
            <a:lvl5pPr lvl="4" rtl="0" algn="ctr">
              <a:spcBef>
                <a:spcPts val="0"/>
              </a:spcBef>
              <a:spcAft>
                <a:spcPts val="0"/>
              </a:spcAft>
              <a:buSzPts val="15100"/>
              <a:buNone/>
              <a:defRPr sz="15100"/>
            </a:lvl5pPr>
            <a:lvl6pPr lvl="5" rtl="0" algn="ctr">
              <a:spcBef>
                <a:spcPts val="0"/>
              </a:spcBef>
              <a:spcAft>
                <a:spcPts val="0"/>
              </a:spcAft>
              <a:buSzPts val="15100"/>
              <a:buNone/>
              <a:defRPr sz="15100"/>
            </a:lvl6pPr>
            <a:lvl7pPr lvl="6" rtl="0" algn="ctr">
              <a:spcBef>
                <a:spcPts val="0"/>
              </a:spcBef>
              <a:spcAft>
                <a:spcPts val="0"/>
              </a:spcAft>
              <a:buSzPts val="15100"/>
              <a:buNone/>
              <a:defRPr sz="15100"/>
            </a:lvl7pPr>
            <a:lvl8pPr lvl="7" rtl="0" algn="ctr">
              <a:spcBef>
                <a:spcPts val="0"/>
              </a:spcBef>
              <a:spcAft>
                <a:spcPts val="0"/>
              </a:spcAft>
              <a:buSzPts val="15100"/>
              <a:buNone/>
              <a:defRPr sz="15100"/>
            </a:lvl8pPr>
            <a:lvl9pPr lvl="8" rtl="0" algn="ctr">
              <a:spcBef>
                <a:spcPts val="0"/>
              </a:spcBef>
              <a:spcAft>
                <a:spcPts val="0"/>
              </a:spcAft>
              <a:buSzPts val="15100"/>
              <a:buNone/>
              <a:defRPr sz="15100"/>
            </a:lvl9pPr>
          </a:lstStyle>
          <a:p>
            <a:r>
              <a:t>xx%</a:t>
            </a:r>
          </a:p>
        </p:txBody>
      </p:sp>
      <p:sp>
        <p:nvSpPr>
          <p:cNvPr id="79" name="Google Shape;79;p23"/>
          <p:cNvSpPr txBox="1"/>
          <p:nvPr>
            <p:ph idx="1" type="body"/>
          </p:nvPr>
        </p:nvSpPr>
        <p:spPr>
          <a:xfrm>
            <a:off x="342870" y="4763362"/>
            <a:ext cx="9372600" cy="1965600"/>
          </a:xfrm>
          <a:prstGeom prst="rect">
            <a:avLst/>
          </a:prstGeom>
        </p:spPr>
        <p:txBody>
          <a:bodyPr anchorCtr="0" anchor="t" bIns="115675" lIns="115675" spcFirstLastPara="1" rIns="115675" wrap="square" tIns="115675">
            <a:noAutofit/>
          </a:bodyPr>
          <a:lstStyle>
            <a:lvl1pPr indent="-368300" lvl="0" marL="457200" rtl="0" algn="ctr">
              <a:spcBef>
                <a:spcPts val="0"/>
              </a:spcBef>
              <a:spcAft>
                <a:spcPts val="0"/>
              </a:spcAft>
              <a:buSzPts val="2200"/>
              <a:buChar char="●"/>
              <a:defRPr/>
            </a:lvl1pPr>
            <a:lvl2pPr indent="-336550" lvl="1" marL="914400" rtl="0" algn="ctr">
              <a:spcBef>
                <a:spcPts val="2100"/>
              </a:spcBef>
              <a:spcAft>
                <a:spcPts val="0"/>
              </a:spcAft>
              <a:buSzPts val="1700"/>
              <a:buChar char="○"/>
              <a:defRPr/>
            </a:lvl2pPr>
            <a:lvl3pPr indent="-336550" lvl="2" marL="1371600" rtl="0" algn="ctr">
              <a:spcBef>
                <a:spcPts val="2100"/>
              </a:spcBef>
              <a:spcAft>
                <a:spcPts val="0"/>
              </a:spcAft>
              <a:buSzPts val="1700"/>
              <a:buChar char="■"/>
              <a:defRPr/>
            </a:lvl3pPr>
            <a:lvl4pPr indent="-336550" lvl="3" marL="1828800" rtl="0" algn="ctr">
              <a:spcBef>
                <a:spcPts val="2100"/>
              </a:spcBef>
              <a:spcAft>
                <a:spcPts val="0"/>
              </a:spcAft>
              <a:buSzPts val="1700"/>
              <a:buChar char="●"/>
              <a:defRPr/>
            </a:lvl4pPr>
            <a:lvl5pPr indent="-336550" lvl="4" marL="2286000" rtl="0" algn="ctr">
              <a:spcBef>
                <a:spcPts val="2100"/>
              </a:spcBef>
              <a:spcAft>
                <a:spcPts val="0"/>
              </a:spcAft>
              <a:buSzPts val="1700"/>
              <a:buChar char="○"/>
              <a:defRPr/>
            </a:lvl5pPr>
            <a:lvl6pPr indent="-336550" lvl="5" marL="2743200" rtl="0" algn="ctr">
              <a:spcBef>
                <a:spcPts val="2100"/>
              </a:spcBef>
              <a:spcAft>
                <a:spcPts val="0"/>
              </a:spcAft>
              <a:buSzPts val="1700"/>
              <a:buChar char="■"/>
              <a:defRPr/>
            </a:lvl6pPr>
            <a:lvl7pPr indent="-336550" lvl="6" marL="3200400" rtl="0" algn="ctr">
              <a:spcBef>
                <a:spcPts val="2100"/>
              </a:spcBef>
              <a:spcAft>
                <a:spcPts val="0"/>
              </a:spcAft>
              <a:buSzPts val="1700"/>
              <a:buChar char="●"/>
              <a:defRPr/>
            </a:lvl7pPr>
            <a:lvl8pPr indent="-336550" lvl="7" marL="3657600" rtl="0" algn="ctr">
              <a:spcBef>
                <a:spcPts val="2100"/>
              </a:spcBef>
              <a:spcAft>
                <a:spcPts val="0"/>
              </a:spcAft>
              <a:buSzPts val="1700"/>
              <a:buChar char="○"/>
              <a:defRPr/>
            </a:lvl8pPr>
            <a:lvl9pPr indent="-336550" lvl="8" marL="4114800" rtl="0" algn="ctr">
              <a:spcBef>
                <a:spcPts val="2100"/>
              </a:spcBef>
              <a:spcAft>
                <a:spcPts val="2100"/>
              </a:spcAft>
              <a:buSzPts val="1700"/>
              <a:buChar char="■"/>
              <a:defRPr/>
            </a:lvl9pPr>
          </a:lstStyle>
          <a:p/>
        </p:txBody>
      </p:sp>
      <p:sp>
        <p:nvSpPr>
          <p:cNvPr id="80" name="Google Shape;80;p23"/>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24"/>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3" name="Shape 13"/>
        <p:cNvGrpSpPr/>
        <p:nvPr/>
      </p:nvGrpSpPr>
      <p:grpSpPr>
        <a:xfrm>
          <a:off x="0" y="0"/>
          <a:ext cx="0" cy="0"/>
          <a:chOff x="0" y="0"/>
          <a:chExt cx="0" cy="0"/>
        </a:xfrm>
      </p:grpSpPr>
      <p:sp>
        <p:nvSpPr>
          <p:cNvPr id="14" name="Google Shape;14;p4"/>
          <p:cNvSpPr txBox="1"/>
          <p:nvPr>
            <p:ph idx="1" type="body"/>
          </p:nvPr>
        </p:nvSpPr>
        <p:spPr>
          <a:xfrm>
            <a:off x="1585815" y="1912802"/>
            <a:ext cx="6886800" cy="4579500"/>
          </a:xfrm>
          <a:prstGeom prst="rect">
            <a:avLst/>
          </a:prstGeom>
        </p:spPr>
        <p:txBody>
          <a:bodyPr anchorCtr="0" anchor="t" bIns="113100" lIns="113100" spcFirstLastPara="1" rIns="113100" wrap="square" tIns="113100">
            <a:noAutofit/>
          </a:bodyPr>
          <a:lstStyle>
            <a:lvl1pPr indent="-387350" lvl="0" marL="457200" rtl="0" algn="ctr">
              <a:spcBef>
                <a:spcPts val="700"/>
              </a:spcBef>
              <a:spcAft>
                <a:spcPts val="0"/>
              </a:spcAft>
              <a:buClr>
                <a:srgbClr val="37C4F1"/>
              </a:buClr>
              <a:buSzPts val="2500"/>
              <a:buChar char="↳"/>
              <a:defRPr sz="2500"/>
            </a:lvl1pPr>
            <a:lvl2pPr indent="-387350" lvl="1" marL="914400" rtl="0" algn="ctr">
              <a:spcBef>
                <a:spcPts val="0"/>
              </a:spcBef>
              <a:spcAft>
                <a:spcPts val="0"/>
              </a:spcAft>
              <a:buClr>
                <a:srgbClr val="37C4F1"/>
              </a:buClr>
              <a:buSzPts val="2500"/>
              <a:buChar char="↠"/>
              <a:defRPr sz="2500"/>
            </a:lvl2pPr>
            <a:lvl3pPr indent="-387350" lvl="2" marL="1371600" rtl="0" algn="ctr">
              <a:spcBef>
                <a:spcPts val="0"/>
              </a:spcBef>
              <a:spcAft>
                <a:spcPts val="0"/>
              </a:spcAft>
              <a:buClr>
                <a:srgbClr val="37C4F1"/>
              </a:buClr>
              <a:buSzPts val="2500"/>
              <a:buChar char="↠"/>
              <a:defRPr sz="2500"/>
            </a:lvl3pPr>
            <a:lvl4pPr indent="-387350" lvl="3" marL="1828800" rtl="0" algn="ctr">
              <a:spcBef>
                <a:spcPts val="0"/>
              </a:spcBef>
              <a:spcAft>
                <a:spcPts val="0"/>
              </a:spcAft>
              <a:buClr>
                <a:srgbClr val="37C4F1"/>
              </a:buClr>
              <a:buSzPts val="2500"/>
              <a:buChar char="↠"/>
              <a:defRPr sz="2500"/>
            </a:lvl4pPr>
            <a:lvl5pPr indent="-387350" lvl="4" marL="2286000" rtl="0" algn="ctr">
              <a:spcBef>
                <a:spcPts val="0"/>
              </a:spcBef>
              <a:spcAft>
                <a:spcPts val="0"/>
              </a:spcAft>
              <a:buClr>
                <a:srgbClr val="37C4F1"/>
              </a:buClr>
              <a:buSzPts val="2500"/>
              <a:buChar char="↠"/>
              <a:defRPr sz="2500"/>
            </a:lvl5pPr>
            <a:lvl6pPr indent="-387350" lvl="5" marL="2743200" rtl="0" algn="ctr">
              <a:spcBef>
                <a:spcPts val="0"/>
              </a:spcBef>
              <a:spcAft>
                <a:spcPts val="0"/>
              </a:spcAft>
              <a:buClr>
                <a:srgbClr val="37C4F1"/>
              </a:buClr>
              <a:buSzPts val="2500"/>
              <a:buChar char="↠"/>
              <a:defRPr sz="2500"/>
            </a:lvl6pPr>
            <a:lvl7pPr indent="-387350" lvl="6" marL="3200400" rtl="0" algn="ctr">
              <a:spcBef>
                <a:spcPts val="0"/>
              </a:spcBef>
              <a:spcAft>
                <a:spcPts val="0"/>
              </a:spcAft>
              <a:buClr>
                <a:srgbClr val="37C4F1"/>
              </a:buClr>
              <a:buSzPts val="2500"/>
              <a:buChar char="↠"/>
              <a:defRPr sz="2500"/>
            </a:lvl7pPr>
            <a:lvl8pPr indent="-387350" lvl="7" marL="3657600" rtl="0" algn="ctr">
              <a:spcBef>
                <a:spcPts val="0"/>
              </a:spcBef>
              <a:spcAft>
                <a:spcPts val="0"/>
              </a:spcAft>
              <a:buClr>
                <a:srgbClr val="37C4F1"/>
              </a:buClr>
              <a:buSzPts val="2500"/>
              <a:buChar char="↠"/>
              <a:defRPr sz="2500"/>
            </a:lvl8pPr>
            <a:lvl9pPr indent="-387350" lvl="8" marL="4114800" algn="ctr">
              <a:spcBef>
                <a:spcPts val="0"/>
              </a:spcBef>
              <a:spcAft>
                <a:spcPts val="0"/>
              </a:spcAft>
              <a:buClr>
                <a:srgbClr val="37C4F1"/>
              </a:buClr>
              <a:buSzPts val="2500"/>
              <a:buChar char="↠"/>
              <a:defRPr sz="2500"/>
            </a:lvl9pPr>
          </a:lstStyle>
          <a:p/>
        </p:txBody>
      </p:sp>
      <p:sp>
        <p:nvSpPr>
          <p:cNvPr id="15" name="Google Shape;15;p4"/>
          <p:cNvSpPr txBox="1"/>
          <p:nvPr/>
        </p:nvSpPr>
        <p:spPr>
          <a:xfrm>
            <a:off x="2975775" y="924989"/>
            <a:ext cx="4107000" cy="987900"/>
          </a:xfrm>
          <a:prstGeom prst="rect">
            <a:avLst/>
          </a:prstGeom>
          <a:noFill/>
          <a:ln>
            <a:noFill/>
          </a:ln>
        </p:spPr>
        <p:txBody>
          <a:bodyPr anchorCtr="0" anchor="t" bIns="113100" lIns="113100" spcFirstLastPara="1" rIns="113100" wrap="square" tIns="113100">
            <a:noAutofit/>
          </a:bodyPr>
          <a:lstStyle/>
          <a:p>
            <a:pPr indent="0" lvl="0" marL="0" rtl="0" algn="ctr">
              <a:spcBef>
                <a:spcPts val="0"/>
              </a:spcBef>
              <a:spcAft>
                <a:spcPts val="0"/>
              </a:spcAft>
              <a:buNone/>
            </a:pPr>
            <a:r>
              <a:rPr lang="en" sz="11900">
                <a:latin typeface="Roboto"/>
                <a:ea typeface="Roboto"/>
                <a:cs typeface="Roboto"/>
                <a:sym typeface="Roboto"/>
              </a:rPr>
              <a:t>“</a:t>
            </a:r>
            <a:endParaRPr sz="11900">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154450" y="1203109"/>
            <a:ext cx="7722900" cy="1133700"/>
          </a:xfrm>
          <a:prstGeom prst="rect">
            <a:avLst/>
          </a:prstGeom>
        </p:spPr>
        <p:txBody>
          <a:bodyPr anchorCtr="0" anchor="t" bIns="113100" lIns="113100" spcFirstLastPara="1" rIns="113100" wrap="square" tIns="113100">
            <a:noAutofit/>
          </a:bodyPr>
          <a:lstStyle>
            <a:lvl1pPr lvl="0">
              <a:spcBef>
                <a:spcPts val="0"/>
              </a:spcBef>
              <a:spcAft>
                <a:spcPts val="0"/>
              </a:spcAft>
              <a:buSzPts val="3700"/>
              <a:buFont typeface="Anton"/>
              <a:buNone/>
              <a:defRPr>
                <a:latin typeface="Anton"/>
                <a:ea typeface="Anton"/>
                <a:cs typeface="Anton"/>
                <a:sym typeface="Anton"/>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5"/>
          <p:cNvSpPr txBox="1"/>
          <p:nvPr>
            <p:ph idx="1" type="body"/>
          </p:nvPr>
        </p:nvSpPr>
        <p:spPr>
          <a:xfrm>
            <a:off x="1154450" y="2172110"/>
            <a:ext cx="7722900" cy="4090500"/>
          </a:xfrm>
          <a:prstGeom prst="rect">
            <a:avLst/>
          </a:prstGeom>
        </p:spPr>
        <p:txBody>
          <a:bodyPr anchorCtr="0" anchor="t" bIns="113100" lIns="113100" spcFirstLastPara="1" rIns="113100" wrap="square" tIns="113100">
            <a:noAutofit/>
          </a:bodyPr>
          <a:lstStyle>
            <a:lvl1pPr indent="-368300" lvl="0" marL="457200">
              <a:spcBef>
                <a:spcPts val="70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9" name="Shape 19"/>
        <p:cNvGrpSpPr/>
        <p:nvPr/>
      </p:nvGrpSpPr>
      <p:grpSpPr>
        <a:xfrm>
          <a:off x="0" y="0"/>
          <a:ext cx="0" cy="0"/>
          <a:chOff x="0" y="0"/>
          <a:chExt cx="0" cy="0"/>
        </a:xfrm>
      </p:grpSpPr>
      <p:sp>
        <p:nvSpPr>
          <p:cNvPr id="20" name="Google Shape;20;p6"/>
          <p:cNvSpPr txBox="1"/>
          <p:nvPr>
            <p:ph type="title"/>
          </p:nvPr>
        </p:nvSpPr>
        <p:spPr>
          <a:xfrm>
            <a:off x="1167705" y="1054529"/>
            <a:ext cx="7722900" cy="976500"/>
          </a:xfrm>
          <a:prstGeom prst="rect">
            <a:avLst/>
          </a:prstGeom>
        </p:spPr>
        <p:txBody>
          <a:bodyPr anchorCtr="0" anchor="t" bIns="113100" lIns="113100" spcFirstLastPara="1" rIns="113100" wrap="square" tIns="113100">
            <a:noAutofit/>
          </a:bodyPr>
          <a:lstStyle>
            <a:lvl1pPr lvl="0">
              <a:spcBef>
                <a:spcPts val="0"/>
              </a:spcBef>
              <a:spcAft>
                <a:spcPts val="0"/>
              </a:spcAft>
              <a:buSzPts val="3700"/>
              <a:buFont typeface="Anton"/>
              <a:buNone/>
              <a:defRPr>
                <a:latin typeface="Anton"/>
                <a:ea typeface="Anton"/>
                <a:cs typeface="Anton"/>
                <a:sym typeface="Anton"/>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1" name="Google Shape;21;p6"/>
          <p:cNvSpPr txBox="1"/>
          <p:nvPr>
            <p:ph idx="1" type="body"/>
          </p:nvPr>
        </p:nvSpPr>
        <p:spPr>
          <a:xfrm>
            <a:off x="940885" y="2188316"/>
            <a:ext cx="3759600" cy="3609300"/>
          </a:xfrm>
          <a:prstGeom prst="rect">
            <a:avLst/>
          </a:prstGeom>
          <a:ln cap="flat" cmpd="sng" w="28575">
            <a:solidFill>
              <a:srgbClr val="000000"/>
            </a:solidFill>
            <a:prstDash val="solid"/>
            <a:round/>
            <a:headEnd len="sm" w="sm" type="none"/>
            <a:tailEnd len="sm" w="sm" type="none"/>
          </a:ln>
        </p:spPr>
        <p:txBody>
          <a:bodyPr anchorCtr="0" anchor="t" bIns="113100" lIns="113100" spcFirstLastPara="1" rIns="113100" wrap="square" tIns="113100">
            <a:noAutofit/>
          </a:bodyPr>
          <a:lstStyle>
            <a:lvl1pPr indent="-336550" lvl="0" marL="457200">
              <a:spcBef>
                <a:spcPts val="700"/>
              </a:spcBef>
              <a:spcAft>
                <a:spcPts val="0"/>
              </a:spcAft>
              <a:buSzPts val="1700"/>
              <a:buChar char="↳"/>
              <a:defRPr sz="1700"/>
            </a:lvl1pPr>
            <a:lvl2pPr indent="-336550" lvl="1" marL="914400">
              <a:spcBef>
                <a:spcPts val="0"/>
              </a:spcBef>
              <a:spcAft>
                <a:spcPts val="0"/>
              </a:spcAft>
              <a:buSzPts val="1700"/>
              <a:buChar char="↠"/>
              <a:defRPr sz="1700"/>
            </a:lvl2pPr>
            <a:lvl3pPr indent="-336550" lvl="2" marL="1371600">
              <a:spcBef>
                <a:spcPts val="0"/>
              </a:spcBef>
              <a:spcAft>
                <a:spcPts val="0"/>
              </a:spcAft>
              <a:buSzPts val="1700"/>
              <a:buChar char="↠"/>
              <a:defRPr sz="1700"/>
            </a:lvl3pPr>
            <a:lvl4pPr indent="-336550" lvl="3" marL="1828800">
              <a:spcBef>
                <a:spcPts val="0"/>
              </a:spcBef>
              <a:spcAft>
                <a:spcPts val="0"/>
              </a:spcAft>
              <a:buSzPts val="1700"/>
              <a:buChar char="↠"/>
              <a:defRPr sz="1700"/>
            </a:lvl4pPr>
            <a:lvl5pPr indent="-336550" lvl="4" marL="2286000">
              <a:spcBef>
                <a:spcPts val="0"/>
              </a:spcBef>
              <a:spcAft>
                <a:spcPts val="0"/>
              </a:spcAft>
              <a:buSzPts val="1700"/>
              <a:buChar char="↠"/>
              <a:defRPr sz="1700"/>
            </a:lvl5pPr>
            <a:lvl6pPr indent="-336550" lvl="5" marL="2743200">
              <a:spcBef>
                <a:spcPts val="0"/>
              </a:spcBef>
              <a:spcAft>
                <a:spcPts val="0"/>
              </a:spcAft>
              <a:buSzPts val="1700"/>
              <a:buChar char="↠"/>
              <a:defRPr sz="1700"/>
            </a:lvl6pPr>
            <a:lvl7pPr indent="-336550" lvl="6" marL="3200400">
              <a:spcBef>
                <a:spcPts val="0"/>
              </a:spcBef>
              <a:spcAft>
                <a:spcPts val="0"/>
              </a:spcAft>
              <a:buSzPts val="1700"/>
              <a:buChar char="↠"/>
              <a:defRPr sz="1700"/>
            </a:lvl7pPr>
            <a:lvl8pPr indent="-336550" lvl="7" marL="3657600">
              <a:spcBef>
                <a:spcPts val="0"/>
              </a:spcBef>
              <a:spcAft>
                <a:spcPts val="0"/>
              </a:spcAft>
              <a:buSzPts val="1700"/>
              <a:buChar char="↠"/>
              <a:defRPr sz="1700"/>
            </a:lvl8pPr>
            <a:lvl9pPr indent="-336550" lvl="8" marL="4114800">
              <a:spcBef>
                <a:spcPts val="0"/>
              </a:spcBef>
              <a:spcAft>
                <a:spcPts val="0"/>
              </a:spcAft>
              <a:buSzPts val="1700"/>
              <a:buChar char="↠"/>
              <a:defRPr sz="1700"/>
            </a:lvl9pPr>
          </a:lstStyle>
          <a:p/>
        </p:txBody>
      </p:sp>
      <p:sp>
        <p:nvSpPr>
          <p:cNvPr id="22" name="Google Shape;22;p6"/>
          <p:cNvSpPr txBox="1"/>
          <p:nvPr>
            <p:ph idx="2" type="body"/>
          </p:nvPr>
        </p:nvSpPr>
        <p:spPr>
          <a:xfrm>
            <a:off x="4930832" y="2188316"/>
            <a:ext cx="3732900" cy="3609300"/>
          </a:xfrm>
          <a:prstGeom prst="rect">
            <a:avLst/>
          </a:prstGeom>
          <a:ln cap="flat" cmpd="sng" w="28575">
            <a:solidFill>
              <a:srgbClr val="000000"/>
            </a:solidFill>
            <a:prstDash val="solid"/>
            <a:round/>
            <a:headEnd len="sm" w="sm" type="none"/>
            <a:tailEnd len="sm" w="sm" type="none"/>
          </a:ln>
        </p:spPr>
        <p:txBody>
          <a:bodyPr anchorCtr="0" anchor="t" bIns="113100" lIns="113100" spcFirstLastPara="1" rIns="113100" wrap="square" tIns="113100">
            <a:noAutofit/>
          </a:bodyPr>
          <a:lstStyle>
            <a:lvl1pPr indent="-336550" lvl="0" marL="457200">
              <a:spcBef>
                <a:spcPts val="700"/>
              </a:spcBef>
              <a:spcAft>
                <a:spcPts val="0"/>
              </a:spcAft>
              <a:buSzPts val="1700"/>
              <a:buChar char="↳"/>
              <a:defRPr sz="1700"/>
            </a:lvl1pPr>
            <a:lvl2pPr indent="-336550" lvl="1" marL="914400">
              <a:spcBef>
                <a:spcPts val="0"/>
              </a:spcBef>
              <a:spcAft>
                <a:spcPts val="0"/>
              </a:spcAft>
              <a:buSzPts val="1700"/>
              <a:buChar char="↠"/>
              <a:defRPr sz="1700"/>
            </a:lvl2pPr>
            <a:lvl3pPr indent="-336550" lvl="2" marL="1371600">
              <a:spcBef>
                <a:spcPts val="0"/>
              </a:spcBef>
              <a:spcAft>
                <a:spcPts val="0"/>
              </a:spcAft>
              <a:buSzPts val="1700"/>
              <a:buChar char="↠"/>
              <a:defRPr sz="1700"/>
            </a:lvl3pPr>
            <a:lvl4pPr indent="-336550" lvl="3" marL="1828800">
              <a:spcBef>
                <a:spcPts val="0"/>
              </a:spcBef>
              <a:spcAft>
                <a:spcPts val="0"/>
              </a:spcAft>
              <a:buSzPts val="1700"/>
              <a:buChar char="↠"/>
              <a:defRPr sz="1700"/>
            </a:lvl4pPr>
            <a:lvl5pPr indent="-336550" lvl="4" marL="2286000">
              <a:spcBef>
                <a:spcPts val="0"/>
              </a:spcBef>
              <a:spcAft>
                <a:spcPts val="0"/>
              </a:spcAft>
              <a:buSzPts val="1700"/>
              <a:buChar char="↠"/>
              <a:defRPr sz="1700"/>
            </a:lvl5pPr>
            <a:lvl6pPr indent="-336550" lvl="5" marL="2743200">
              <a:spcBef>
                <a:spcPts val="0"/>
              </a:spcBef>
              <a:spcAft>
                <a:spcPts val="0"/>
              </a:spcAft>
              <a:buSzPts val="1700"/>
              <a:buChar char="↠"/>
              <a:defRPr sz="1700"/>
            </a:lvl6pPr>
            <a:lvl7pPr indent="-336550" lvl="6" marL="3200400">
              <a:spcBef>
                <a:spcPts val="0"/>
              </a:spcBef>
              <a:spcAft>
                <a:spcPts val="0"/>
              </a:spcAft>
              <a:buSzPts val="1700"/>
              <a:buChar char="↠"/>
              <a:defRPr sz="1700"/>
            </a:lvl7pPr>
            <a:lvl8pPr indent="-336550" lvl="7" marL="3657600">
              <a:spcBef>
                <a:spcPts val="0"/>
              </a:spcBef>
              <a:spcAft>
                <a:spcPts val="0"/>
              </a:spcAft>
              <a:buSzPts val="1700"/>
              <a:buChar char="↠"/>
              <a:defRPr sz="1700"/>
            </a:lvl8pPr>
            <a:lvl9pPr indent="-336550" lvl="8" marL="4114800">
              <a:spcBef>
                <a:spcPts val="0"/>
              </a:spcBef>
              <a:spcAft>
                <a:spcPts val="0"/>
              </a:spcAft>
              <a:buSzPts val="1700"/>
              <a:buChar char="↠"/>
              <a:defRPr sz="17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3" name="Shape 23"/>
        <p:cNvGrpSpPr/>
        <p:nvPr/>
      </p:nvGrpSpPr>
      <p:grpSpPr>
        <a:xfrm>
          <a:off x="0" y="0"/>
          <a:ext cx="0" cy="0"/>
          <a:chOff x="0" y="0"/>
          <a:chExt cx="0" cy="0"/>
        </a:xfrm>
      </p:grpSpPr>
      <p:sp>
        <p:nvSpPr>
          <p:cNvPr id="24" name="Google Shape;24;p7"/>
          <p:cNvSpPr txBox="1"/>
          <p:nvPr>
            <p:ph idx="1" type="body"/>
          </p:nvPr>
        </p:nvSpPr>
        <p:spPr>
          <a:xfrm>
            <a:off x="1267035" y="2128589"/>
            <a:ext cx="2452200" cy="3686400"/>
          </a:xfrm>
          <a:prstGeom prst="rect">
            <a:avLst/>
          </a:prstGeom>
          <a:ln cap="flat" cmpd="sng" w="28575">
            <a:solidFill>
              <a:srgbClr val="000000"/>
            </a:solidFill>
            <a:prstDash val="solid"/>
            <a:round/>
            <a:headEnd len="sm" w="sm" type="none"/>
            <a:tailEnd len="sm" w="sm" type="none"/>
          </a:ln>
        </p:spPr>
        <p:txBody>
          <a:bodyPr anchorCtr="0" anchor="t" bIns="113100" lIns="113100" spcFirstLastPara="1" rIns="113100" wrap="square" tIns="113100">
            <a:noAutofit/>
          </a:bodyPr>
          <a:lstStyle>
            <a:lvl1pPr indent="-323850" lvl="0" marL="457200" rtl="0">
              <a:spcBef>
                <a:spcPts val="70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36550" lvl="5" marL="2743200" marR="0" rtl="0" algn="l">
              <a:lnSpc>
                <a:spcPct val="100000"/>
              </a:lnSpc>
              <a:spcBef>
                <a:spcPts val="0"/>
              </a:spcBef>
              <a:spcAft>
                <a:spcPts val="0"/>
              </a:spcAft>
              <a:buSzPts val="1700"/>
              <a:buChar char="↠"/>
              <a:defRPr sz="17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25" name="Google Shape;25;p7"/>
          <p:cNvSpPr txBox="1"/>
          <p:nvPr>
            <p:ph idx="2" type="body"/>
          </p:nvPr>
        </p:nvSpPr>
        <p:spPr>
          <a:xfrm>
            <a:off x="3803085" y="2128589"/>
            <a:ext cx="2452200" cy="3686400"/>
          </a:xfrm>
          <a:prstGeom prst="rect">
            <a:avLst/>
          </a:prstGeom>
          <a:ln cap="flat" cmpd="sng" w="28575">
            <a:solidFill>
              <a:srgbClr val="000000"/>
            </a:solidFill>
            <a:prstDash val="solid"/>
            <a:round/>
            <a:headEnd len="sm" w="sm" type="none"/>
            <a:tailEnd len="sm" w="sm" type="none"/>
          </a:ln>
        </p:spPr>
        <p:txBody>
          <a:bodyPr anchorCtr="0" anchor="t" bIns="113100" lIns="113100" spcFirstLastPara="1" rIns="113100" wrap="square" tIns="113100">
            <a:noAutofit/>
          </a:bodyPr>
          <a:lstStyle>
            <a:lvl1pPr indent="-323850" lvl="0" marL="457200" rtl="0">
              <a:spcBef>
                <a:spcPts val="70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36550" lvl="5" marL="2743200" marR="0" rtl="0" algn="l">
              <a:lnSpc>
                <a:spcPct val="100000"/>
              </a:lnSpc>
              <a:spcBef>
                <a:spcPts val="0"/>
              </a:spcBef>
              <a:spcAft>
                <a:spcPts val="0"/>
              </a:spcAft>
              <a:buSzPts val="1700"/>
              <a:buChar char="↠"/>
              <a:defRPr sz="17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26" name="Google Shape;26;p7"/>
          <p:cNvSpPr txBox="1"/>
          <p:nvPr>
            <p:ph idx="3" type="body"/>
          </p:nvPr>
        </p:nvSpPr>
        <p:spPr>
          <a:xfrm>
            <a:off x="6339135" y="2128589"/>
            <a:ext cx="2452200" cy="3686400"/>
          </a:xfrm>
          <a:prstGeom prst="rect">
            <a:avLst/>
          </a:prstGeom>
          <a:ln cap="flat" cmpd="sng" w="28575">
            <a:solidFill>
              <a:srgbClr val="000000"/>
            </a:solidFill>
            <a:prstDash val="solid"/>
            <a:round/>
            <a:headEnd len="sm" w="sm" type="none"/>
            <a:tailEnd len="sm" w="sm" type="none"/>
          </a:ln>
        </p:spPr>
        <p:txBody>
          <a:bodyPr anchorCtr="0" anchor="t" bIns="113100" lIns="113100" spcFirstLastPara="1" rIns="113100" wrap="square" tIns="113100">
            <a:noAutofit/>
          </a:bodyPr>
          <a:lstStyle>
            <a:lvl1pPr indent="-323850" lvl="0" marL="457200" rtl="0">
              <a:spcBef>
                <a:spcPts val="70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27" name="Google Shape;27;p7"/>
          <p:cNvSpPr txBox="1"/>
          <p:nvPr>
            <p:ph type="title"/>
          </p:nvPr>
        </p:nvSpPr>
        <p:spPr>
          <a:xfrm>
            <a:off x="1167705" y="1054529"/>
            <a:ext cx="7722900" cy="976500"/>
          </a:xfrm>
          <a:prstGeom prst="rect">
            <a:avLst/>
          </a:prstGeom>
        </p:spPr>
        <p:txBody>
          <a:bodyPr anchorCtr="0" anchor="t" bIns="113100" lIns="113100" spcFirstLastPara="1" rIns="113100" wrap="square" tIns="1131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8"/>
          <p:cNvSpPr txBox="1"/>
          <p:nvPr>
            <p:ph type="title"/>
          </p:nvPr>
        </p:nvSpPr>
        <p:spPr>
          <a:xfrm>
            <a:off x="1167705" y="1970640"/>
            <a:ext cx="7722900" cy="3831000"/>
          </a:xfrm>
          <a:prstGeom prst="rect">
            <a:avLst/>
          </a:prstGeom>
        </p:spPr>
        <p:txBody>
          <a:bodyPr anchorCtr="0" anchor="ctr" bIns="113100" lIns="113100" spcFirstLastPara="1" rIns="113100" wrap="square" tIns="113100">
            <a:noAutofit/>
          </a:bodyPr>
          <a:lstStyle>
            <a:lvl1pPr lvl="0" algn="ctr">
              <a:spcBef>
                <a:spcPts val="0"/>
              </a:spcBef>
              <a:spcAft>
                <a:spcPts val="0"/>
              </a:spcAft>
              <a:buSzPts val="7400"/>
              <a:buFont typeface="Anton"/>
              <a:buNone/>
              <a:defRPr sz="7400">
                <a:latin typeface="Anton"/>
                <a:ea typeface="Anton"/>
                <a:cs typeface="Anton"/>
                <a:sym typeface="Anton"/>
              </a:defRPr>
            </a:lvl1pPr>
            <a:lvl2pPr lvl="1">
              <a:spcBef>
                <a:spcPts val="0"/>
              </a:spcBef>
              <a:spcAft>
                <a:spcPts val="0"/>
              </a:spcAft>
              <a:buSzPts val="3700"/>
              <a:buFont typeface="Anton"/>
              <a:buNone/>
              <a:defRPr>
                <a:latin typeface="Anton"/>
                <a:ea typeface="Anton"/>
                <a:cs typeface="Anton"/>
                <a:sym typeface="Anton"/>
              </a:defRPr>
            </a:lvl2pPr>
            <a:lvl3pPr lvl="2">
              <a:spcBef>
                <a:spcPts val="0"/>
              </a:spcBef>
              <a:spcAft>
                <a:spcPts val="0"/>
              </a:spcAft>
              <a:buSzPts val="3700"/>
              <a:buFont typeface="Anton"/>
              <a:buNone/>
              <a:defRPr>
                <a:latin typeface="Anton"/>
                <a:ea typeface="Anton"/>
                <a:cs typeface="Anton"/>
                <a:sym typeface="Anton"/>
              </a:defRPr>
            </a:lvl3pPr>
            <a:lvl4pPr lvl="3">
              <a:spcBef>
                <a:spcPts val="0"/>
              </a:spcBef>
              <a:spcAft>
                <a:spcPts val="0"/>
              </a:spcAft>
              <a:buSzPts val="3700"/>
              <a:buFont typeface="Anton"/>
              <a:buNone/>
              <a:defRPr>
                <a:latin typeface="Anton"/>
                <a:ea typeface="Anton"/>
                <a:cs typeface="Anton"/>
                <a:sym typeface="Anton"/>
              </a:defRPr>
            </a:lvl4pPr>
            <a:lvl5pPr lvl="4">
              <a:spcBef>
                <a:spcPts val="0"/>
              </a:spcBef>
              <a:spcAft>
                <a:spcPts val="0"/>
              </a:spcAft>
              <a:buSzPts val="3700"/>
              <a:buFont typeface="Anton"/>
              <a:buNone/>
              <a:defRPr>
                <a:latin typeface="Anton"/>
                <a:ea typeface="Anton"/>
                <a:cs typeface="Anton"/>
                <a:sym typeface="Anton"/>
              </a:defRPr>
            </a:lvl5pPr>
            <a:lvl6pPr lvl="5">
              <a:spcBef>
                <a:spcPts val="0"/>
              </a:spcBef>
              <a:spcAft>
                <a:spcPts val="0"/>
              </a:spcAft>
              <a:buSzPts val="3700"/>
              <a:buFont typeface="Anton"/>
              <a:buNone/>
              <a:defRPr>
                <a:latin typeface="Anton"/>
                <a:ea typeface="Anton"/>
                <a:cs typeface="Anton"/>
                <a:sym typeface="Anton"/>
              </a:defRPr>
            </a:lvl6pPr>
            <a:lvl7pPr lvl="6">
              <a:spcBef>
                <a:spcPts val="0"/>
              </a:spcBef>
              <a:spcAft>
                <a:spcPts val="0"/>
              </a:spcAft>
              <a:buSzPts val="3700"/>
              <a:buFont typeface="Anton"/>
              <a:buNone/>
              <a:defRPr>
                <a:latin typeface="Anton"/>
                <a:ea typeface="Anton"/>
                <a:cs typeface="Anton"/>
                <a:sym typeface="Anton"/>
              </a:defRPr>
            </a:lvl7pPr>
            <a:lvl8pPr lvl="7">
              <a:spcBef>
                <a:spcPts val="0"/>
              </a:spcBef>
              <a:spcAft>
                <a:spcPts val="0"/>
              </a:spcAft>
              <a:buSzPts val="3700"/>
              <a:buFont typeface="Anton"/>
              <a:buNone/>
              <a:defRPr>
                <a:latin typeface="Anton"/>
                <a:ea typeface="Anton"/>
                <a:cs typeface="Anton"/>
                <a:sym typeface="Anton"/>
              </a:defRPr>
            </a:lvl8pPr>
            <a:lvl9pPr lvl="8">
              <a:spcBef>
                <a:spcPts val="0"/>
              </a:spcBef>
              <a:spcAft>
                <a:spcPts val="0"/>
              </a:spcAft>
              <a:buSzPts val="3700"/>
              <a:buFont typeface="Anton"/>
              <a:buNone/>
              <a:defRPr>
                <a:latin typeface="Anton"/>
                <a:ea typeface="Anton"/>
                <a:cs typeface="Anton"/>
                <a:sym typeface="Anton"/>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 name="Shape 30"/>
        <p:cNvGrpSpPr/>
        <p:nvPr/>
      </p:nvGrpSpPr>
      <p:grpSpPr>
        <a:xfrm>
          <a:off x="0" y="0"/>
          <a:ext cx="0" cy="0"/>
          <a:chOff x="0" y="0"/>
          <a:chExt cx="0" cy="0"/>
        </a:xfrm>
      </p:grpSpPr>
      <p:sp>
        <p:nvSpPr>
          <p:cNvPr id="31" name="Google Shape;31;p9"/>
          <p:cNvSpPr txBox="1"/>
          <p:nvPr>
            <p:ph idx="1" type="body"/>
          </p:nvPr>
        </p:nvSpPr>
        <p:spPr>
          <a:xfrm>
            <a:off x="1764840" y="5240193"/>
            <a:ext cx="6528600" cy="785100"/>
          </a:xfrm>
          <a:prstGeom prst="rect">
            <a:avLst/>
          </a:prstGeom>
        </p:spPr>
        <p:txBody>
          <a:bodyPr anchorCtr="0" anchor="b" bIns="113100" lIns="113100" spcFirstLastPara="1" rIns="113100" wrap="square" tIns="113100">
            <a:noAutofit/>
          </a:bodyPr>
          <a:lstStyle>
            <a:lvl1pPr indent="-228600" lvl="0" marL="457200" algn="ctr">
              <a:spcBef>
                <a:spcPts val="400"/>
              </a:spcBef>
              <a:spcAft>
                <a:spcPts val="0"/>
              </a:spcAft>
              <a:buClr>
                <a:srgbClr val="000000"/>
              </a:buClr>
              <a:buSzPts val="2200"/>
              <a:buNone/>
              <a:defRPr sz="2200">
                <a:solidFill>
                  <a:srgbClr val="000000"/>
                </a:solidFill>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54450" y="1203109"/>
            <a:ext cx="7722900" cy="1133700"/>
          </a:xfrm>
          <a:prstGeom prst="rect">
            <a:avLst/>
          </a:prstGeom>
          <a:noFill/>
          <a:ln>
            <a:noFill/>
          </a:ln>
        </p:spPr>
        <p:txBody>
          <a:bodyPr anchorCtr="0" anchor="t" bIns="113100" lIns="113100" spcFirstLastPara="1" rIns="113100" wrap="square" tIns="113100">
            <a:noAutofit/>
          </a:bodyPr>
          <a:lstStyle>
            <a:lvl1pPr lvl="0" algn="ctr">
              <a:spcBef>
                <a:spcPts val="0"/>
              </a:spcBef>
              <a:spcAft>
                <a:spcPts val="0"/>
              </a:spcAft>
              <a:buSzPts val="3700"/>
              <a:buFont typeface="Anton"/>
              <a:buNone/>
              <a:defRPr sz="3700">
                <a:latin typeface="Anton"/>
                <a:ea typeface="Anton"/>
                <a:cs typeface="Anton"/>
                <a:sym typeface="Anton"/>
              </a:defRPr>
            </a:lvl1pPr>
            <a:lvl2pPr lvl="1">
              <a:spcBef>
                <a:spcPts val="0"/>
              </a:spcBef>
              <a:spcAft>
                <a:spcPts val="0"/>
              </a:spcAft>
              <a:buClr>
                <a:srgbClr val="2A95B7"/>
              </a:buClr>
              <a:buSzPts val="3700"/>
              <a:buFont typeface="Patrick Hand SC"/>
              <a:buNone/>
              <a:defRPr sz="3700">
                <a:solidFill>
                  <a:srgbClr val="2A95B7"/>
                </a:solidFill>
                <a:latin typeface="Patrick Hand SC"/>
                <a:ea typeface="Patrick Hand SC"/>
                <a:cs typeface="Patrick Hand SC"/>
                <a:sym typeface="Patrick Hand SC"/>
              </a:defRPr>
            </a:lvl2pPr>
            <a:lvl3pPr lvl="2">
              <a:spcBef>
                <a:spcPts val="0"/>
              </a:spcBef>
              <a:spcAft>
                <a:spcPts val="0"/>
              </a:spcAft>
              <a:buClr>
                <a:srgbClr val="2A95B7"/>
              </a:buClr>
              <a:buSzPts val="3700"/>
              <a:buFont typeface="Patrick Hand SC"/>
              <a:buNone/>
              <a:defRPr sz="3700">
                <a:solidFill>
                  <a:srgbClr val="2A95B7"/>
                </a:solidFill>
                <a:latin typeface="Patrick Hand SC"/>
                <a:ea typeface="Patrick Hand SC"/>
                <a:cs typeface="Patrick Hand SC"/>
                <a:sym typeface="Patrick Hand SC"/>
              </a:defRPr>
            </a:lvl3pPr>
            <a:lvl4pPr lvl="3">
              <a:spcBef>
                <a:spcPts val="0"/>
              </a:spcBef>
              <a:spcAft>
                <a:spcPts val="0"/>
              </a:spcAft>
              <a:buClr>
                <a:srgbClr val="2A95B7"/>
              </a:buClr>
              <a:buSzPts val="3700"/>
              <a:buFont typeface="Patrick Hand SC"/>
              <a:buNone/>
              <a:defRPr sz="3700">
                <a:solidFill>
                  <a:srgbClr val="2A95B7"/>
                </a:solidFill>
                <a:latin typeface="Patrick Hand SC"/>
                <a:ea typeface="Patrick Hand SC"/>
                <a:cs typeface="Patrick Hand SC"/>
                <a:sym typeface="Patrick Hand SC"/>
              </a:defRPr>
            </a:lvl4pPr>
            <a:lvl5pPr lvl="4">
              <a:spcBef>
                <a:spcPts val="0"/>
              </a:spcBef>
              <a:spcAft>
                <a:spcPts val="0"/>
              </a:spcAft>
              <a:buClr>
                <a:srgbClr val="2A95B7"/>
              </a:buClr>
              <a:buSzPts val="3700"/>
              <a:buFont typeface="Patrick Hand SC"/>
              <a:buNone/>
              <a:defRPr sz="3700">
                <a:solidFill>
                  <a:srgbClr val="2A95B7"/>
                </a:solidFill>
                <a:latin typeface="Patrick Hand SC"/>
                <a:ea typeface="Patrick Hand SC"/>
                <a:cs typeface="Patrick Hand SC"/>
                <a:sym typeface="Patrick Hand SC"/>
              </a:defRPr>
            </a:lvl5pPr>
            <a:lvl6pPr lvl="5">
              <a:spcBef>
                <a:spcPts val="0"/>
              </a:spcBef>
              <a:spcAft>
                <a:spcPts val="0"/>
              </a:spcAft>
              <a:buClr>
                <a:srgbClr val="2A95B7"/>
              </a:buClr>
              <a:buSzPts val="3700"/>
              <a:buFont typeface="Patrick Hand SC"/>
              <a:buNone/>
              <a:defRPr sz="3700">
                <a:solidFill>
                  <a:srgbClr val="2A95B7"/>
                </a:solidFill>
                <a:latin typeface="Patrick Hand SC"/>
                <a:ea typeface="Patrick Hand SC"/>
                <a:cs typeface="Patrick Hand SC"/>
                <a:sym typeface="Patrick Hand SC"/>
              </a:defRPr>
            </a:lvl6pPr>
            <a:lvl7pPr lvl="6">
              <a:spcBef>
                <a:spcPts val="0"/>
              </a:spcBef>
              <a:spcAft>
                <a:spcPts val="0"/>
              </a:spcAft>
              <a:buClr>
                <a:srgbClr val="2A95B7"/>
              </a:buClr>
              <a:buSzPts val="3700"/>
              <a:buFont typeface="Patrick Hand SC"/>
              <a:buNone/>
              <a:defRPr sz="3700">
                <a:solidFill>
                  <a:srgbClr val="2A95B7"/>
                </a:solidFill>
                <a:latin typeface="Patrick Hand SC"/>
                <a:ea typeface="Patrick Hand SC"/>
                <a:cs typeface="Patrick Hand SC"/>
                <a:sym typeface="Patrick Hand SC"/>
              </a:defRPr>
            </a:lvl7pPr>
            <a:lvl8pPr lvl="7">
              <a:spcBef>
                <a:spcPts val="0"/>
              </a:spcBef>
              <a:spcAft>
                <a:spcPts val="0"/>
              </a:spcAft>
              <a:buClr>
                <a:srgbClr val="2A95B7"/>
              </a:buClr>
              <a:buSzPts val="3700"/>
              <a:buFont typeface="Patrick Hand SC"/>
              <a:buNone/>
              <a:defRPr sz="3700">
                <a:solidFill>
                  <a:srgbClr val="2A95B7"/>
                </a:solidFill>
                <a:latin typeface="Patrick Hand SC"/>
                <a:ea typeface="Patrick Hand SC"/>
                <a:cs typeface="Patrick Hand SC"/>
                <a:sym typeface="Patrick Hand SC"/>
              </a:defRPr>
            </a:lvl8pPr>
            <a:lvl9pPr lvl="8">
              <a:spcBef>
                <a:spcPts val="0"/>
              </a:spcBef>
              <a:spcAft>
                <a:spcPts val="0"/>
              </a:spcAft>
              <a:buClr>
                <a:srgbClr val="2A95B7"/>
              </a:buClr>
              <a:buSzPts val="3700"/>
              <a:buFont typeface="Patrick Hand SC"/>
              <a:buNone/>
              <a:defRPr sz="3700">
                <a:solidFill>
                  <a:srgbClr val="2A95B7"/>
                </a:solidFill>
                <a:latin typeface="Patrick Hand SC"/>
                <a:ea typeface="Patrick Hand SC"/>
                <a:cs typeface="Patrick Hand SC"/>
                <a:sym typeface="Patrick Hand SC"/>
              </a:defRPr>
            </a:lvl9pPr>
          </a:lstStyle>
          <a:p/>
        </p:txBody>
      </p:sp>
      <p:sp>
        <p:nvSpPr>
          <p:cNvPr id="7" name="Google Shape;7;p1"/>
          <p:cNvSpPr txBox="1"/>
          <p:nvPr>
            <p:ph idx="1" type="body"/>
          </p:nvPr>
        </p:nvSpPr>
        <p:spPr>
          <a:xfrm>
            <a:off x="1154450" y="2172110"/>
            <a:ext cx="7722900" cy="4090500"/>
          </a:xfrm>
          <a:prstGeom prst="rect">
            <a:avLst/>
          </a:prstGeom>
          <a:noFill/>
          <a:ln>
            <a:noFill/>
          </a:ln>
        </p:spPr>
        <p:txBody>
          <a:bodyPr anchorCtr="0" anchor="t" bIns="113100" lIns="113100" spcFirstLastPara="1" rIns="113100" wrap="square" tIns="113100">
            <a:noAutofit/>
          </a:bodyPr>
          <a:lstStyle>
            <a:lvl1pPr indent="-368300" lvl="0" marL="457200">
              <a:spcBef>
                <a:spcPts val="700"/>
              </a:spcBef>
              <a:spcAft>
                <a:spcPts val="0"/>
              </a:spcAft>
              <a:buSzPts val="2200"/>
              <a:buFont typeface="Roboto"/>
              <a:buChar char="↳"/>
              <a:defRPr sz="2200">
                <a:latin typeface="Roboto"/>
                <a:ea typeface="Roboto"/>
                <a:cs typeface="Roboto"/>
                <a:sym typeface="Roboto"/>
              </a:defRPr>
            </a:lvl1pPr>
            <a:lvl2pPr indent="-368300" lvl="1" marL="914400">
              <a:spcBef>
                <a:spcPts val="0"/>
              </a:spcBef>
              <a:spcAft>
                <a:spcPts val="0"/>
              </a:spcAft>
              <a:buSzPts val="2200"/>
              <a:buFont typeface="Roboto"/>
              <a:buChar char="↠"/>
              <a:defRPr sz="2200">
                <a:latin typeface="Roboto"/>
                <a:ea typeface="Roboto"/>
                <a:cs typeface="Roboto"/>
                <a:sym typeface="Roboto"/>
              </a:defRPr>
            </a:lvl2pPr>
            <a:lvl3pPr indent="-368300" lvl="2" marL="1371600">
              <a:spcBef>
                <a:spcPts val="0"/>
              </a:spcBef>
              <a:spcAft>
                <a:spcPts val="0"/>
              </a:spcAft>
              <a:buSzPts val="2200"/>
              <a:buFont typeface="Roboto"/>
              <a:buChar char="↠"/>
              <a:defRPr sz="2200">
                <a:latin typeface="Roboto"/>
                <a:ea typeface="Roboto"/>
                <a:cs typeface="Roboto"/>
                <a:sym typeface="Roboto"/>
              </a:defRPr>
            </a:lvl3pPr>
            <a:lvl4pPr indent="-368300" lvl="3" marL="1828800">
              <a:spcBef>
                <a:spcPts val="0"/>
              </a:spcBef>
              <a:spcAft>
                <a:spcPts val="0"/>
              </a:spcAft>
              <a:buSzPts val="2200"/>
              <a:buFont typeface="Roboto"/>
              <a:buChar char="↠"/>
              <a:defRPr sz="2200">
                <a:latin typeface="Roboto"/>
                <a:ea typeface="Roboto"/>
                <a:cs typeface="Roboto"/>
                <a:sym typeface="Roboto"/>
              </a:defRPr>
            </a:lvl4pPr>
            <a:lvl5pPr indent="-368300" lvl="4" marL="2286000">
              <a:spcBef>
                <a:spcPts val="0"/>
              </a:spcBef>
              <a:spcAft>
                <a:spcPts val="0"/>
              </a:spcAft>
              <a:buSzPts val="2200"/>
              <a:buFont typeface="Roboto"/>
              <a:buChar char="↠"/>
              <a:defRPr sz="2200">
                <a:latin typeface="Roboto"/>
                <a:ea typeface="Roboto"/>
                <a:cs typeface="Roboto"/>
                <a:sym typeface="Roboto"/>
              </a:defRPr>
            </a:lvl5pPr>
            <a:lvl6pPr indent="-368300" lvl="5" marL="2743200">
              <a:spcBef>
                <a:spcPts val="0"/>
              </a:spcBef>
              <a:spcAft>
                <a:spcPts val="0"/>
              </a:spcAft>
              <a:buSzPts val="2200"/>
              <a:buFont typeface="Roboto"/>
              <a:buChar char="↠"/>
              <a:defRPr sz="2200">
                <a:latin typeface="Roboto"/>
                <a:ea typeface="Roboto"/>
                <a:cs typeface="Roboto"/>
                <a:sym typeface="Roboto"/>
              </a:defRPr>
            </a:lvl6pPr>
            <a:lvl7pPr indent="-368300" lvl="6" marL="3200400">
              <a:spcBef>
                <a:spcPts val="0"/>
              </a:spcBef>
              <a:spcAft>
                <a:spcPts val="0"/>
              </a:spcAft>
              <a:buSzPts val="2200"/>
              <a:buFont typeface="Roboto"/>
              <a:buChar char="↠"/>
              <a:defRPr sz="2200">
                <a:latin typeface="Roboto"/>
                <a:ea typeface="Roboto"/>
                <a:cs typeface="Roboto"/>
                <a:sym typeface="Roboto"/>
              </a:defRPr>
            </a:lvl7pPr>
            <a:lvl8pPr indent="-368300" lvl="7" marL="3657600">
              <a:spcBef>
                <a:spcPts val="0"/>
              </a:spcBef>
              <a:spcAft>
                <a:spcPts val="0"/>
              </a:spcAft>
              <a:buSzPts val="2200"/>
              <a:buFont typeface="Roboto"/>
              <a:buChar char="↠"/>
              <a:defRPr sz="2200">
                <a:latin typeface="Roboto"/>
                <a:ea typeface="Roboto"/>
                <a:cs typeface="Roboto"/>
                <a:sym typeface="Roboto"/>
              </a:defRPr>
            </a:lvl8pPr>
            <a:lvl9pPr indent="-368300" lvl="8" marL="4114800">
              <a:spcBef>
                <a:spcPts val="0"/>
              </a:spcBef>
              <a:spcAft>
                <a:spcPts val="0"/>
              </a:spcAft>
              <a:buSzPts val="2200"/>
              <a:buFont typeface="Roboto"/>
              <a:buChar char="↠"/>
              <a:defRPr sz="2200">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8" name="Shape 38"/>
        <p:cNvGrpSpPr/>
        <p:nvPr/>
      </p:nvGrpSpPr>
      <p:grpSpPr>
        <a:xfrm>
          <a:off x="0" y="0"/>
          <a:ext cx="0" cy="0"/>
          <a:chOff x="0" y="0"/>
          <a:chExt cx="0" cy="0"/>
        </a:xfrm>
      </p:grpSpPr>
      <p:sp>
        <p:nvSpPr>
          <p:cNvPr id="39" name="Google Shape;39;p13"/>
          <p:cNvSpPr txBox="1"/>
          <p:nvPr>
            <p:ph type="title"/>
          </p:nvPr>
        </p:nvSpPr>
        <p:spPr>
          <a:xfrm>
            <a:off x="342870" y="672482"/>
            <a:ext cx="9372600" cy="865500"/>
          </a:xfrm>
          <a:prstGeom prst="rect">
            <a:avLst/>
          </a:prstGeom>
          <a:noFill/>
          <a:ln>
            <a:noFill/>
          </a:ln>
        </p:spPr>
        <p:txBody>
          <a:bodyPr anchorCtr="0" anchor="t" bIns="115675" lIns="115675" spcFirstLastPara="1" rIns="115675" wrap="square" tIns="115675">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40" name="Google Shape;40;p13"/>
          <p:cNvSpPr txBox="1"/>
          <p:nvPr>
            <p:ph idx="1" type="body"/>
          </p:nvPr>
        </p:nvSpPr>
        <p:spPr>
          <a:xfrm>
            <a:off x="342870" y="1741518"/>
            <a:ext cx="9372600" cy="5162700"/>
          </a:xfrm>
          <a:prstGeom prst="rect">
            <a:avLst/>
          </a:prstGeom>
          <a:noFill/>
          <a:ln>
            <a:noFill/>
          </a:ln>
        </p:spPr>
        <p:txBody>
          <a:bodyPr anchorCtr="0" anchor="t" bIns="115675" lIns="115675" spcFirstLastPara="1" rIns="115675" wrap="square" tIns="115675">
            <a:no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2100"/>
              </a:spcBef>
              <a:spcAft>
                <a:spcPts val="0"/>
              </a:spcAft>
              <a:buClr>
                <a:schemeClr val="dk2"/>
              </a:buClr>
              <a:buSzPts val="1700"/>
              <a:buChar char="○"/>
              <a:defRPr sz="1700">
                <a:solidFill>
                  <a:schemeClr val="dk2"/>
                </a:solidFill>
              </a:defRPr>
            </a:lvl2pPr>
            <a:lvl3pPr indent="-336550" lvl="2" marL="1371600" rtl="0">
              <a:lnSpc>
                <a:spcPct val="115000"/>
              </a:lnSpc>
              <a:spcBef>
                <a:spcPts val="2100"/>
              </a:spcBef>
              <a:spcAft>
                <a:spcPts val="0"/>
              </a:spcAft>
              <a:buClr>
                <a:schemeClr val="dk2"/>
              </a:buClr>
              <a:buSzPts val="1700"/>
              <a:buChar char="■"/>
              <a:defRPr sz="1700">
                <a:solidFill>
                  <a:schemeClr val="dk2"/>
                </a:solidFill>
              </a:defRPr>
            </a:lvl3pPr>
            <a:lvl4pPr indent="-336550" lvl="3" marL="1828800" rtl="0">
              <a:lnSpc>
                <a:spcPct val="115000"/>
              </a:lnSpc>
              <a:spcBef>
                <a:spcPts val="2100"/>
              </a:spcBef>
              <a:spcAft>
                <a:spcPts val="0"/>
              </a:spcAft>
              <a:buClr>
                <a:schemeClr val="dk2"/>
              </a:buClr>
              <a:buSzPts val="1700"/>
              <a:buChar char="●"/>
              <a:defRPr sz="1700">
                <a:solidFill>
                  <a:schemeClr val="dk2"/>
                </a:solidFill>
              </a:defRPr>
            </a:lvl4pPr>
            <a:lvl5pPr indent="-336550" lvl="4" marL="2286000" rtl="0">
              <a:lnSpc>
                <a:spcPct val="115000"/>
              </a:lnSpc>
              <a:spcBef>
                <a:spcPts val="2100"/>
              </a:spcBef>
              <a:spcAft>
                <a:spcPts val="0"/>
              </a:spcAft>
              <a:buClr>
                <a:schemeClr val="dk2"/>
              </a:buClr>
              <a:buSzPts val="1700"/>
              <a:buChar char="○"/>
              <a:defRPr sz="1700">
                <a:solidFill>
                  <a:schemeClr val="dk2"/>
                </a:solidFill>
              </a:defRPr>
            </a:lvl5pPr>
            <a:lvl6pPr indent="-336550" lvl="5" marL="2743200" rtl="0">
              <a:lnSpc>
                <a:spcPct val="115000"/>
              </a:lnSpc>
              <a:spcBef>
                <a:spcPts val="2100"/>
              </a:spcBef>
              <a:spcAft>
                <a:spcPts val="0"/>
              </a:spcAft>
              <a:buClr>
                <a:schemeClr val="dk2"/>
              </a:buClr>
              <a:buSzPts val="1700"/>
              <a:buChar char="■"/>
              <a:defRPr sz="1700">
                <a:solidFill>
                  <a:schemeClr val="dk2"/>
                </a:solidFill>
              </a:defRPr>
            </a:lvl6pPr>
            <a:lvl7pPr indent="-336550" lvl="6" marL="3200400" rtl="0">
              <a:lnSpc>
                <a:spcPct val="115000"/>
              </a:lnSpc>
              <a:spcBef>
                <a:spcPts val="2100"/>
              </a:spcBef>
              <a:spcAft>
                <a:spcPts val="0"/>
              </a:spcAft>
              <a:buClr>
                <a:schemeClr val="dk2"/>
              </a:buClr>
              <a:buSzPts val="1700"/>
              <a:buChar char="●"/>
              <a:defRPr sz="1700">
                <a:solidFill>
                  <a:schemeClr val="dk2"/>
                </a:solidFill>
              </a:defRPr>
            </a:lvl7pPr>
            <a:lvl8pPr indent="-336550" lvl="7" marL="3657600" rtl="0">
              <a:lnSpc>
                <a:spcPct val="115000"/>
              </a:lnSpc>
              <a:spcBef>
                <a:spcPts val="2100"/>
              </a:spcBef>
              <a:spcAft>
                <a:spcPts val="0"/>
              </a:spcAft>
              <a:buClr>
                <a:schemeClr val="dk2"/>
              </a:buClr>
              <a:buSzPts val="1700"/>
              <a:buChar char="○"/>
              <a:defRPr sz="1700">
                <a:solidFill>
                  <a:schemeClr val="dk2"/>
                </a:solidFill>
              </a:defRPr>
            </a:lvl8pPr>
            <a:lvl9pPr indent="-336550" lvl="8" marL="4114800" rtl="0">
              <a:lnSpc>
                <a:spcPct val="115000"/>
              </a:lnSpc>
              <a:spcBef>
                <a:spcPts val="2100"/>
              </a:spcBef>
              <a:spcAft>
                <a:spcPts val="2100"/>
              </a:spcAft>
              <a:buClr>
                <a:schemeClr val="dk2"/>
              </a:buClr>
              <a:buSzPts val="1700"/>
              <a:buChar char="■"/>
              <a:defRPr sz="1700">
                <a:solidFill>
                  <a:schemeClr val="dk2"/>
                </a:solidFill>
              </a:defRPr>
            </a:lvl9pPr>
          </a:lstStyle>
          <a:p/>
        </p:txBody>
      </p:sp>
      <p:sp>
        <p:nvSpPr>
          <p:cNvPr id="41" name="Google Shape;41;p13"/>
          <p:cNvSpPr txBox="1"/>
          <p:nvPr>
            <p:ph idx="12" type="sldNum"/>
          </p:nvPr>
        </p:nvSpPr>
        <p:spPr>
          <a:xfrm>
            <a:off x="9319704" y="7046639"/>
            <a:ext cx="603600" cy="594900"/>
          </a:xfrm>
          <a:prstGeom prst="rect">
            <a:avLst/>
          </a:prstGeom>
          <a:noFill/>
          <a:ln>
            <a:noFill/>
          </a:ln>
        </p:spPr>
        <p:txBody>
          <a:bodyPr anchorCtr="0" anchor="ctr" bIns="115675" lIns="115675" spcFirstLastPara="1" rIns="115675" wrap="square" tIns="115675">
            <a:no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26.png"/><Relationship Id="rId7" Type="http://schemas.openxmlformats.org/officeDocument/2006/relationships/image" Target="../media/image15.png"/><Relationship Id="rId8"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29.png"/><Relationship Id="rId8"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auth.flipgrid.com/educato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25"/>
          <p:cNvPicPr preferRelativeResize="0"/>
          <p:nvPr/>
        </p:nvPicPr>
        <p:blipFill>
          <a:blip r:embed="rId3">
            <a:alphaModFix/>
          </a:blip>
          <a:stretch>
            <a:fillRect/>
          </a:stretch>
        </p:blipFill>
        <p:spPr>
          <a:xfrm>
            <a:off x="3741898" y="4232849"/>
            <a:ext cx="3153728" cy="1749743"/>
          </a:xfrm>
          <a:prstGeom prst="rect">
            <a:avLst/>
          </a:prstGeom>
          <a:noFill/>
          <a:ln>
            <a:noFill/>
          </a:ln>
        </p:spPr>
      </p:pic>
      <p:sp>
        <p:nvSpPr>
          <p:cNvPr id="88" name="Google Shape;88;p25"/>
          <p:cNvSpPr txBox="1"/>
          <p:nvPr/>
        </p:nvSpPr>
        <p:spPr>
          <a:xfrm>
            <a:off x="1405993" y="1279873"/>
            <a:ext cx="7572300" cy="2606100"/>
          </a:xfrm>
          <a:prstGeom prst="rect">
            <a:avLst/>
          </a:prstGeom>
          <a:noFill/>
          <a:ln>
            <a:noFill/>
          </a:ln>
        </p:spPr>
        <p:txBody>
          <a:bodyPr anchorCtr="0" anchor="t" bIns="113100" lIns="113100" spcFirstLastPara="1" rIns="113100" wrap="square" tIns="113100">
            <a:noAutofit/>
          </a:bodyPr>
          <a:lstStyle/>
          <a:p>
            <a:pPr indent="0" lvl="0" marL="0" rtl="0" algn="ctr">
              <a:lnSpc>
                <a:spcPct val="150000"/>
              </a:lnSpc>
              <a:spcBef>
                <a:spcPts val="0"/>
              </a:spcBef>
              <a:spcAft>
                <a:spcPts val="0"/>
              </a:spcAft>
              <a:buNone/>
            </a:pPr>
            <a:r>
              <a:rPr lang="en" sz="5900">
                <a:latin typeface="Russo One"/>
                <a:ea typeface="Russo One"/>
                <a:cs typeface="Russo One"/>
                <a:sym typeface="Russo One"/>
              </a:rPr>
              <a:t>Getting Started</a:t>
            </a:r>
            <a:endParaRPr sz="5900">
              <a:latin typeface="Russo One"/>
              <a:ea typeface="Russo One"/>
              <a:cs typeface="Russo One"/>
              <a:sym typeface="Russo One"/>
            </a:endParaRPr>
          </a:p>
          <a:p>
            <a:pPr indent="0" lvl="0" marL="0" rtl="0" algn="ctr">
              <a:lnSpc>
                <a:spcPct val="150000"/>
              </a:lnSpc>
              <a:spcBef>
                <a:spcPts val="0"/>
              </a:spcBef>
              <a:spcAft>
                <a:spcPts val="0"/>
              </a:spcAft>
              <a:buNone/>
            </a:pPr>
            <a:r>
              <a:rPr lang="en" sz="5900">
                <a:latin typeface="Shadows Into Light"/>
                <a:ea typeface="Shadows Into Light"/>
                <a:cs typeface="Shadows Into Light"/>
                <a:sym typeface="Shadows Into Light"/>
              </a:rPr>
              <a:t>with</a:t>
            </a:r>
            <a:endParaRPr sz="5900">
              <a:latin typeface="Shadows Into Light"/>
              <a:ea typeface="Shadows Into Light"/>
              <a:cs typeface="Shadows Into Light"/>
              <a:sym typeface="Shadows In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4"/>
          <p:cNvSpPr txBox="1"/>
          <p:nvPr>
            <p:ph type="title"/>
          </p:nvPr>
        </p:nvSpPr>
        <p:spPr>
          <a:xfrm>
            <a:off x="1008295" y="854487"/>
            <a:ext cx="8041800" cy="972300"/>
          </a:xfrm>
          <a:prstGeom prst="rect">
            <a:avLst/>
          </a:prstGeom>
        </p:spPr>
        <p:txBody>
          <a:bodyPr anchorCtr="0" anchor="t" bIns="113100" lIns="113100" spcFirstLastPara="1" rIns="113100" wrap="square" tIns="113100">
            <a:noAutofit/>
          </a:bodyPr>
          <a:lstStyle/>
          <a:p>
            <a:pPr indent="0" lvl="0" marL="0" rtl="0" algn="ctr">
              <a:lnSpc>
                <a:spcPct val="120000"/>
              </a:lnSpc>
              <a:spcBef>
                <a:spcPts val="0"/>
              </a:spcBef>
              <a:spcAft>
                <a:spcPts val="0"/>
              </a:spcAft>
              <a:buClr>
                <a:schemeClr val="dk1"/>
              </a:buClr>
              <a:buSzPts val="1100"/>
              <a:buFont typeface="Arial"/>
              <a:buNone/>
            </a:pPr>
            <a:r>
              <a:rPr lang="en" sz="2800">
                <a:solidFill>
                  <a:schemeClr val="dk1"/>
                </a:solidFill>
                <a:highlight>
                  <a:srgbClr val="FFFFFF"/>
                </a:highlight>
                <a:latin typeface="Arial"/>
                <a:ea typeface="Arial"/>
                <a:cs typeface="Arial"/>
                <a:sym typeface="Arial"/>
              </a:rPr>
              <a:t>CREATING STUDENT RESPONSES IN FLIPGRID</a:t>
            </a:r>
            <a:endParaRPr sz="28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sz="2500">
              <a:solidFill>
                <a:schemeClr val="dk1"/>
              </a:solidFill>
              <a:highlight>
                <a:srgbClr val="FFFFFF"/>
              </a:highlight>
              <a:latin typeface="Arial"/>
              <a:ea typeface="Arial"/>
              <a:cs typeface="Arial"/>
              <a:sym typeface="Arial"/>
            </a:endParaRPr>
          </a:p>
        </p:txBody>
      </p:sp>
      <p:sp>
        <p:nvSpPr>
          <p:cNvPr id="145" name="Google Shape;145;p34"/>
          <p:cNvSpPr txBox="1"/>
          <p:nvPr/>
        </p:nvSpPr>
        <p:spPr>
          <a:xfrm>
            <a:off x="1008295" y="2059482"/>
            <a:ext cx="8041800" cy="4491300"/>
          </a:xfrm>
          <a:prstGeom prst="rect">
            <a:avLst/>
          </a:prstGeom>
          <a:noFill/>
          <a:ln>
            <a:noFill/>
          </a:ln>
        </p:spPr>
        <p:txBody>
          <a:bodyPr anchorCtr="0" anchor="t" bIns="113100" lIns="113100" spcFirstLastPara="1" rIns="113100" wrap="square" tIns="113100">
            <a:noAutofit/>
          </a:bodyPr>
          <a:lstStyle/>
          <a:p>
            <a:pPr indent="0" lvl="0" marL="0" rtl="0" algn="l">
              <a:spcBef>
                <a:spcPts val="0"/>
              </a:spcBef>
              <a:spcAft>
                <a:spcPts val="0"/>
              </a:spcAft>
              <a:buNone/>
            </a:pPr>
            <a:r>
              <a:rPr lang="en" sz="2200">
                <a:solidFill>
                  <a:schemeClr val="dk1"/>
                </a:solidFill>
                <a:highlight>
                  <a:srgbClr val="FFFFFF"/>
                </a:highlight>
                <a:latin typeface="Oxygen"/>
                <a:ea typeface="Oxygen"/>
                <a:cs typeface="Oxygen"/>
                <a:sym typeface="Oxygen"/>
              </a:rPr>
              <a:t>The final step when getting started with Flipgrid is for students to upload their responses. One of the reasons why students love Flipgrid is because they can upload video responses similar to the way they upload videos to social media sites. They will record a short video of themselves answering the prompt or completing the assignment you posted. Then, they can add stickers, text, and other fun elements to their video responses. It is important to encourage students to be creative, but always remind them that it is most important that they show their understanding of the assignment in a meaningful way.</a:t>
            </a:r>
            <a:endParaRPr sz="2500">
              <a:latin typeface="Oxygen"/>
              <a:ea typeface="Oxygen"/>
              <a:cs typeface="Oxygen"/>
              <a:sym typeface="Oxyge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5"/>
          <p:cNvSpPr txBox="1"/>
          <p:nvPr>
            <p:ph type="title"/>
          </p:nvPr>
        </p:nvSpPr>
        <p:spPr>
          <a:xfrm>
            <a:off x="1008295" y="854487"/>
            <a:ext cx="8041800" cy="972300"/>
          </a:xfrm>
          <a:prstGeom prst="rect">
            <a:avLst/>
          </a:prstGeom>
        </p:spPr>
        <p:txBody>
          <a:bodyPr anchorCtr="0" anchor="t" bIns="113100" lIns="113100" spcFirstLastPara="1" rIns="113100" wrap="square" tIns="113100">
            <a:noAutofit/>
          </a:bodyPr>
          <a:lstStyle/>
          <a:p>
            <a:pPr indent="0" lvl="0" marL="0" rtl="0" algn="ctr">
              <a:lnSpc>
                <a:spcPct val="120000"/>
              </a:lnSpc>
              <a:spcBef>
                <a:spcPts val="0"/>
              </a:spcBef>
              <a:spcAft>
                <a:spcPts val="0"/>
              </a:spcAft>
              <a:buNone/>
            </a:pPr>
            <a:r>
              <a:rPr lang="en" sz="2800">
                <a:solidFill>
                  <a:schemeClr val="dk1"/>
                </a:solidFill>
                <a:highlight>
                  <a:srgbClr val="FFFFFF"/>
                </a:highlight>
                <a:latin typeface="Arial"/>
                <a:ea typeface="Arial"/>
                <a:cs typeface="Arial"/>
                <a:sym typeface="Arial"/>
              </a:rPr>
              <a:t>CREATING STUDENT RESPONSES IN FLIPGRID</a:t>
            </a:r>
            <a:endParaRPr sz="28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sz="2500">
              <a:solidFill>
                <a:schemeClr val="dk1"/>
              </a:solidFill>
              <a:highlight>
                <a:srgbClr val="FFFFFF"/>
              </a:highlight>
              <a:latin typeface="Arial"/>
              <a:ea typeface="Arial"/>
              <a:cs typeface="Arial"/>
              <a:sym typeface="Arial"/>
            </a:endParaRPr>
          </a:p>
        </p:txBody>
      </p:sp>
      <p:sp>
        <p:nvSpPr>
          <p:cNvPr id="151" name="Google Shape;151;p35"/>
          <p:cNvSpPr txBox="1"/>
          <p:nvPr/>
        </p:nvSpPr>
        <p:spPr>
          <a:xfrm>
            <a:off x="1107620" y="2082757"/>
            <a:ext cx="8041800" cy="4491300"/>
          </a:xfrm>
          <a:prstGeom prst="rect">
            <a:avLst/>
          </a:prstGeom>
          <a:noFill/>
          <a:ln>
            <a:noFill/>
          </a:ln>
        </p:spPr>
        <p:txBody>
          <a:bodyPr anchorCtr="0" anchor="t" bIns="113100" lIns="113100" spcFirstLastPara="1" rIns="113100" wrap="square" tIns="113100">
            <a:noAutofit/>
          </a:bodyPr>
          <a:lstStyle/>
          <a:p>
            <a:pPr indent="0" lvl="0" marL="0" rtl="0" algn="l">
              <a:spcBef>
                <a:spcPts val="0"/>
              </a:spcBef>
              <a:spcAft>
                <a:spcPts val="0"/>
              </a:spcAft>
              <a:buNone/>
            </a:pPr>
            <a:r>
              <a:rPr lang="en" sz="2200">
                <a:solidFill>
                  <a:schemeClr val="dk1"/>
                </a:solidFill>
                <a:highlight>
                  <a:srgbClr val="FFFFFF"/>
                </a:highlight>
                <a:latin typeface="Oxygen"/>
                <a:ea typeface="Oxygen"/>
                <a:cs typeface="Oxygen"/>
                <a:sym typeface="Oxygen"/>
              </a:rPr>
              <a:t>Here are the steps for students to be able to response in Flipgrid:</a:t>
            </a:r>
            <a:endParaRPr sz="2200">
              <a:solidFill>
                <a:schemeClr val="dk1"/>
              </a:solidFill>
              <a:highlight>
                <a:srgbClr val="FFFFFF"/>
              </a:highlight>
              <a:latin typeface="Oxygen"/>
              <a:ea typeface="Oxygen"/>
              <a:cs typeface="Oxygen"/>
              <a:sym typeface="Oxygen"/>
            </a:endParaRPr>
          </a:p>
          <a:p>
            <a:pPr indent="0" lvl="0" marL="0" rtl="0" algn="l">
              <a:spcBef>
                <a:spcPts val="0"/>
              </a:spcBef>
              <a:spcAft>
                <a:spcPts val="0"/>
              </a:spcAft>
              <a:buNone/>
            </a:pPr>
            <a:r>
              <a:t/>
            </a:r>
            <a:endParaRPr sz="2200">
              <a:solidFill>
                <a:schemeClr val="dk1"/>
              </a:solidFill>
              <a:highlight>
                <a:srgbClr val="FFFFFF"/>
              </a:highlight>
              <a:latin typeface="Oxygen"/>
              <a:ea typeface="Oxygen"/>
              <a:cs typeface="Oxygen"/>
              <a:sym typeface="Oxygen"/>
            </a:endParaRPr>
          </a:p>
          <a:p>
            <a:pPr indent="0" lvl="0" marL="0" rtl="0" algn="l">
              <a:lnSpc>
                <a:spcPct val="115000"/>
              </a:lnSpc>
              <a:spcBef>
                <a:spcPts val="0"/>
              </a:spcBef>
              <a:spcAft>
                <a:spcPts val="0"/>
              </a:spcAft>
              <a:buNone/>
            </a:pPr>
            <a:r>
              <a:rPr lang="en" sz="2400">
                <a:solidFill>
                  <a:schemeClr val="dk1"/>
                </a:solidFill>
                <a:highlight>
                  <a:srgbClr val="FFFFFF"/>
                </a:highlight>
                <a:latin typeface="Oxygen"/>
                <a:ea typeface="Oxygen"/>
                <a:cs typeface="Oxygen"/>
                <a:sym typeface="Oxygen"/>
              </a:rPr>
              <a:t>🍎Students will click on the link you shared with them</a:t>
            </a:r>
            <a:endParaRPr sz="2400">
              <a:solidFill>
                <a:schemeClr val="dk1"/>
              </a:solidFill>
              <a:highlight>
                <a:srgbClr val="FFFFFF"/>
              </a:highlight>
              <a:latin typeface="Oxygen"/>
              <a:ea typeface="Oxygen"/>
              <a:cs typeface="Oxygen"/>
              <a:sym typeface="Oxygen"/>
            </a:endParaRPr>
          </a:p>
          <a:p>
            <a:pPr indent="0" lvl="0" marL="0" rtl="0" algn="l">
              <a:lnSpc>
                <a:spcPct val="115000"/>
              </a:lnSpc>
              <a:spcBef>
                <a:spcPts val="0"/>
              </a:spcBef>
              <a:spcAft>
                <a:spcPts val="0"/>
              </a:spcAft>
              <a:buNone/>
            </a:pPr>
            <a:r>
              <a:rPr lang="en" sz="2400">
                <a:solidFill>
                  <a:schemeClr val="dk1"/>
                </a:solidFill>
                <a:highlight>
                  <a:srgbClr val="FFFFFF"/>
                </a:highlight>
                <a:latin typeface="Oxygen"/>
                <a:ea typeface="Oxygen"/>
                <a:cs typeface="Oxygen"/>
                <a:sym typeface="Oxygen"/>
              </a:rPr>
              <a:t>🍎Students will login with google</a:t>
            </a:r>
            <a:endParaRPr sz="2400">
              <a:solidFill>
                <a:schemeClr val="dk1"/>
              </a:solidFill>
              <a:highlight>
                <a:srgbClr val="FFFFFF"/>
              </a:highlight>
              <a:latin typeface="Oxygen"/>
              <a:ea typeface="Oxygen"/>
              <a:cs typeface="Oxygen"/>
              <a:sym typeface="Oxygen"/>
            </a:endParaRPr>
          </a:p>
          <a:p>
            <a:pPr indent="0" lvl="0" marL="0" rtl="0" algn="l">
              <a:lnSpc>
                <a:spcPct val="115000"/>
              </a:lnSpc>
              <a:spcBef>
                <a:spcPts val="0"/>
              </a:spcBef>
              <a:spcAft>
                <a:spcPts val="0"/>
              </a:spcAft>
              <a:buNone/>
            </a:pPr>
            <a:r>
              <a:rPr lang="en" sz="2400">
                <a:solidFill>
                  <a:schemeClr val="dk1"/>
                </a:solidFill>
                <a:highlight>
                  <a:srgbClr val="FFFFFF"/>
                </a:highlight>
                <a:latin typeface="Oxygen"/>
                <a:ea typeface="Oxygen"/>
                <a:cs typeface="Oxygen"/>
                <a:sym typeface="Oxygen"/>
              </a:rPr>
              <a:t>🍎Students will watch the video or text you sent them</a:t>
            </a:r>
            <a:endParaRPr sz="2400">
              <a:solidFill>
                <a:schemeClr val="dk1"/>
              </a:solidFill>
              <a:highlight>
                <a:srgbClr val="FFFFFF"/>
              </a:highlight>
              <a:latin typeface="Oxygen"/>
              <a:ea typeface="Oxygen"/>
              <a:cs typeface="Oxygen"/>
              <a:sym typeface="Oxygen"/>
            </a:endParaRPr>
          </a:p>
          <a:p>
            <a:pPr indent="0" lvl="0" marL="0" rtl="0" algn="l">
              <a:lnSpc>
                <a:spcPct val="115000"/>
              </a:lnSpc>
              <a:spcBef>
                <a:spcPts val="0"/>
              </a:spcBef>
              <a:spcAft>
                <a:spcPts val="0"/>
              </a:spcAft>
              <a:buNone/>
            </a:pPr>
            <a:r>
              <a:rPr lang="en" sz="2400">
                <a:solidFill>
                  <a:schemeClr val="dk1"/>
                </a:solidFill>
                <a:highlight>
                  <a:srgbClr val="FFFFFF"/>
                </a:highlight>
                <a:latin typeface="Oxygen"/>
                <a:ea typeface="Oxygen"/>
                <a:cs typeface="Oxygen"/>
                <a:sym typeface="Oxygen"/>
              </a:rPr>
              <a:t>🍎Student will then click on the         sign</a:t>
            </a:r>
            <a:endParaRPr sz="2400">
              <a:solidFill>
                <a:schemeClr val="dk1"/>
              </a:solidFill>
              <a:highlight>
                <a:srgbClr val="FFFFFF"/>
              </a:highlight>
              <a:latin typeface="Oxygen"/>
              <a:ea typeface="Oxygen"/>
              <a:cs typeface="Oxygen"/>
              <a:sym typeface="Oxygen"/>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highlight>
                  <a:srgbClr val="FFFFFF"/>
                </a:highlight>
                <a:latin typeface="Oxygen"/>
                <a:ea typeface="Oxygen"/>
                <a:cs typeface="Oxygen"/>
                <a:sym typeface="Oxygen"/>
              </a:rPr>
              <a:t>🍎Students will be able to be as creative as they want in their video response</a:t>
            </a:r>
            <a:endParaRPr sz="2400">
              <a:solidFill>
                <a:schemeClr val="dk1"/>
              </a:solidFill>
              <a:highlight>
                <a:srgbClr val="FFFFFF"/>
              </a:highlight>
              <a:latin typeface="Oxygen"/>
              <a:ea typeface="Oxygen"/>
              <a:cs typeface="Oxygen"/>
              <a:sym typeface="Oxygen"/>
            </a:endParaRPr>
          </a:p>
          <a:p>
            <a:pPr indent="0" lvl="0" marL="0" rtl="0" algn="l">
              <a:spcBef>
                <a:spcPts val="0"/>
              </a:spcBef>
              <a:spcAft>
                <a:spcPts val="0"/>
              </a:spcAft>
              <a:buNone/>
            </a:pPr>
            <a:r>
              <a:t/>
            </a:r>
            <a:endParaRPr sz="2200">
              <a:solidFill>
                <a:schemeClr val="dk1"/>
              </a:solidFill>
              <a:highlight>
                <a:srgbClr val="FFFFFF"/>
              </a:highlight>
              <a:latin typeface="Oxygen"/>
              <a:ea typeface="Oxygen"/>
              <a:cs typeface="Oxygen"/>
              <a:sym typeface="Oxygen"/>
            </a:endParaRPr>
          </a:p>
        </p:txBody>
      </p:sp>
      <p:pic>
        <p:nvPicPr>
          <p:cNvPr id="152" name="Google Shape;152;p35"/>
          <p:cNvPicPr preferRelativeResize="0"/>
          <p:nvPr/>
        </p:nvPicPr>
        <p:blipFill rotWithShape="1">
          <a:blip r:embed="rId3">
            <a:alphaModFix/>
          </a:blip>
          <a:srcRect b="20847" l="33350" r="33199" t="16867"/>
          <a:stretch/>
        </p:blipFill>
        <p:spPr>
          <a:xfrm>
            <a:off x="5693470" y="4365191"/>
            <a:ext cx="474320" cy="6380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6"/>
          <p:cNvSpPr txBox="1"/>
          <p:nvPr>
            <p:ph type="title"/>
          </p:nvPr>
        </p:nvSpPr>
        <p:spPr>
          <a:xfrm>
            <a:off x="853050" y="528284"/>
            <a:ext cx="8352300" cy="1186800"/>
          </a:xfrm>
          <a:prstGeom prst="rect">
            <a:avLst/>
          </a:prstGeom>
        </p:spPr>
        <p:txBody>
          <a:bodyPr anchorCtr="0" anchor="t" bIns="113100" lIns="113100" spcFirstLastPara="1" rIns="113100" wrap="square" tIns="113100">
            <a:noAutofit/>
          </a:bodyPr>
          <a:lstStyle/>
          <a:p>
            <a:pPr indent="0" lvl="0" marL="0" rtl="0" algn="ctr">
              <a:lnSpc>
                <a:spcPct val="150000"/>
              </a:lnSpc>
              <a:spcBef>
                <a:spcPts val="2400"/>
              </a:spcBef>
              <a:spcAft>
                <a:spcPts val="0"/>
              </a:spcAft>
              <a:buNone/>
            </a:pPr>
            <a:r>
              <a:rPr b="1" lang="en" sz="2800">
                <a:solidFill>
                  <a:schemeClr val="dk1"/>
                </a:solidFill>
                <a:highlight>
                  <a:srgbClr val="FFFFFF"/>
                </a:highlight>
                <a:latin typeface="Arial"/>
                <a:ea typeface="Arial"/>
                <a:cs typeface="Arial"/>
                <a:sym typeface="Arial"/>
              </a:rPr>
              <a:t>An introduction to the NEW Flipgrid Shorts Camera</a:t>
            </a:r>
            <a:endParaRPr b="1" sz="2800">
              <a:solidFill>
                <a:schemeClr val="dk1"/>
              </a:solidFill>
              <a:highlight>
                <a:srgbClr val="FFFFFF"/>
              </a:highlight>
              <a:latin typeface="Arial"/>
              <a:ea typeface="Arial"/>
              <a:cs typeface="Arial"/>
              <a:sym typeface="Arial"/>
            </a:endParaRPr>
          </a:p>
          <a:p>
            <a:pPr indent="0" lvl="0" marL="0" rtl="0" algn="ctr">
              <a:lnSpc>
                <a:spcPct val="120000"/>
              </a:lnSpc>
              <a:spcBef>
                <a:spcPts val="1100"/>
              </a:spcBef>
              <a:spcAft>
                <a:spcPts val="0"/>
              </a:spcAft>
              <a:buNone/>
            </a:pPr>
            <a:r>
              <a:t/>
            </a:r>
            <a:endParaRPr sz="32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sp>
        <p:nvSpPr>
          <p:cNvPr id="158" name="Google Shape;158;p36"/>
          <p:cNvSpPr txBox="1"/>
          <p:nvPr/>
        </p:nvSpPr>
        <p:spPr>
          <a:xfrm>
            <a:off x="853050" y="1605669"/>
            <a:ext cx="8352300" cy="1186800"/>
          </a:xfrm>
          <a:prstGeom prst="rect">
            <a:avLst/>
          </a:prstGeom>
          <a:noFill/>
          <a:ln>
            <a:noFill/>
          </a:ln>
        </p:spPr>
        <p:txBody>
          <a:bodyPr anchorCtr="0" anchor="t" bIns="113100" lIns="113100" spcFirstLastPara="1" rIns="113100" wrap="square" tIns="113100">
            <a:noAutofit/>
          </a:bodyPr>
          <a:lstStyle/>
          <a:p>
            <a:pPr indent="0" lvl="0" marL="0" rtl="0" algn="l">
              <a:spcBef>
                <a:spcPts val="0"/>
              </a:spcBef>
              <a:spcAft>
                <a:spcPts val="0"/>
              </a:spcAft>
              <a:buNone/>
            </a:pPr>
            <a:r>
              <a:rPr lang="en" sz="2200">
                <a:solidFill>
                  <a:schemeClr val="dk2"/>
                </a:solidFill>
                <a:highlight>
                  <a:srgbClr val="FFFFFF"/>
                </a:highlight>
              </a:rPr>
              <a:t>When you first enter the camera, you will see this view. </a:t>
            </a:r>
            <a:r>
              <a:rPr b="1" i="1" lang="en" sz="2200">
                <a:solidFill>
                  <a:schemeClr val="dk2"/>
                </a:solidFill>
                <a:highlight>
                  <a:srgbClr val="FFFFFF"/>
                </a:highlight>
              </a:rPr>
              <a:t>One important note: if you exit the video using the x in the upper left corner, you will lose all your work.</a:t>
            </a:r>
            <a:endParaRPr b="1" sz="2300"/>
          </a:p>
        </p:txBody>
      </p:sp>
      <p:pic>
        <p:nvPicPr>
          <p:cNvPr id="159" name="Google Shape;159;p36"/>
          <p:cNvPicPr preferRelativeResize="0"/>
          <p:nvPr/>
        </p:nvPicPr>
        <p:blipFill>
          <a:blip r:embed="rId3">
            <a:alphaModFix/>
          </a:blip>
          <a:stretch>
            <a:fillRect/>
          </a:stretch>
        </p:blipFill>
        <p:spPr>
          <a:xfrm>
            <a:off x="968548" y="3239175"/>
            <a:ext cx="4093776" cy="2302750"/>
          </a:xfrm>
          <a:prstGeom prst="rect">
            <a:avLst/>
          </a:prstGeom>
          <a:noFill/>
          <a:ln>
            <a:noFill/>
          </a:ln>
        </p:spPr>
      </p:pic>
      <p:pic>
        <p:nvPicPr>
          <p:cNvPr id="160" name="Google Shape;160;p36"/>
          <p:cNvPicPr preferRelativeResize="0"/>
          <p:nvPr/>
        </p:nvPicPr>
        <p:blipFill>
          <a:blip r:embed="rId4">
            <a:alphaModFix/>
          </a:blip>
          <a:stretch>
            <a:fillRect/>
          </a:stretch>
        </p:blipFill>
        <p:spPr>
          <a:xfrm>
            <a:off x="5350699" y="3849100"/>
            <a:ext cx="3854650" cy="2201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7"/>
          <p:cNvSpPr txBox="1"/>
          <p:nvPr>
            <p:ph type="title"/>
          </p:nvPr>
        </p:nvSpPr>
        <p:spPr>
          <a:xfrm>
            <a:off x="853050" y="528272"/>
            <a:ext cx="8352300" cy="1542900"/>
          </a:xfrm>
          <a:prstGeom prst="rect">
            <a:avLst/>
          </a:prstGeom>
        </p:spPr>
        <p:txBody>
          <a:bodyPr anchorCtr="0" anchor="t" bIns="113100" lIns="113100" spcFirstLastPara="1" rIns="113100" wrap="square" tIns="113100">
            <a:noAutofit/>
          </a:bodyPr>
          <a:lstStyle/>
          <a:p>
            <a:pPr indent="0" lvl="0" marL="0" rtl="0" algn="ctr">
              <a:lnSpc>
                <a:spcPct val="150000"/>
              </a:lnSpc>
              <a:spcBef>
                <a:spcPts val="2400"/>
              </a:spcBef>
              <a:spcAft>
                <a:spcPts val="0"/>
              </a:spcAft>
              <a:buNone/>
            </a:pPr>
            <a:r>
              <a:rPr b="1" lang="en" sz="3300">
                <a:solidFill>
                  <a:schemeClr val="dk1"/>
                </a:solidFill>
                <a:highlight>
                  <a:srgbClr val="FFFFFF"/>
                </a:highlight>
                <a:latin typeface="Arial"/>
                <a:ea typeface="Arial"/>
                <a:cs typeface="Arial"/>
                <a:sym typeface="Arial"/>
              </a:rPr>
              <a:t>An introduction to the NEW Flipgrid Shorts Camera</a:t>
            </a:r>
            <a:endParaRPr b="1" sz="3300">
              <a:solidFill>
                <a:schemeClr val="dk1"/>
              </a:solidFill>
              <a:highlight>
                <a:srgbClr val="FFFFFF"/>
              </a:highlight>
              <a:latin typeface="Arial"/>
              <a:ea typeface="Arial"/>
              <a:cs typeface="Arial"/>
              <a:sym typeface="Arial"/>
            </a:endParaRPr>
          </a:p>
          <a:p>
            <a:pPr indent="0" lvl="0" marL="0" rtl="0" algn="ctr">
              <a:lnSpc>
                <a:spcPct val="120000"/>
              </a:lnSpc>
              <a:spcBef>
                <a:spcPts val="1100"/>
              </a:spcBef>
              <a:spcAft>
                <a:spcPts val="0"/>
              </a:spcAft>
              <a:buNone/>
            </a:pPr>
            <a:r>
              <a:t/>
            </a:r>
            <a:endParaRPr sz="32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pic>
        <p:nvPicPr>
          <p:cNvPr id="166" name="Google Shape;166;p37"/>
          <p:cNvPicPr preferRelativeResize="0"/>
          <p:nvPr/>
        </p:nvPicPr>
        <p:blipFill>
          <a:blip r:embed="rId3">
            <a:alphaModFix/>
          </a:blip>
          <a:stretch>
            <a:fillRect/>
          </a:stretch>
        </p:blipFill>
        <p:spPr>
          <a:xfrm>
            <a:off x="853047" y="2613849"/>
            <a:ext cx="3542880" cy="2033378"/>
          </a:xfrm>
          <a:prstGeom prst="rect">
            <a:avLst/>
          </a:prstGeom>
          <a:noFill/>
          <a:ln>
            <a:noFill/>
          </a:ln>
        </p:spPr>
      </p:pic>
      <p:pic>
        <p:nvPicPr>
          <p:cNvPr id="167" name="Google Shape;167;p37"/>
          <p:cNvPicPr preferRelativeResize="0"/>
          <p:nvPr/>
        </p:nvPicPr>
        <p:blipFill>
          <a:blip r:embed="rId4">
            <a:alphaModFix/>
          </a:blip>
          <a:stretch>
            <a:fillRect/>
          </a:stretch>
        </p:blipFill>
        <p:spPr>
          <a:xfrm>
            <a:off x="3381949" y="4647216"/>
            <a:ext cx="3549510" cy="2033378"/>
          </a:xfrm>
          <a:prstGeom prst="rect">
            <a:avLst/>
          </a:prstGeom>
          <a:noFill/>
          <a:ln>
            <a:noFill/>
          </a:ln>
        </p:spPr>
      </p:pic>
      <p:pic>
        <p:nvPicPr>
          <p:cNvPr id="168" name="Google Shape;168;p37"/>
          <p:cNvPicPr preferRelativeResize="0"/>
          <p:nvPr/>
        </p:nvPicPr>
        <p:blipFill>
          <a:blip r:embed="rId5">
            <a:alphaModFix/>
          </a:blip>
          <a:stretch>
            <a:fillRect/>
          </a:stretch>
        </p:blipFill>
        <p:spPr>
          <a:xfrm>
            <a:off x="5651917" y="2633613"/>
            <a:ext cx="3553441" cy="19938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8"/>
          <p:cNvSpPr txBox="1"/>
          <p:nvPr>
            <p:ph type="title"/>
          </p:nvPr>
        </p:nvSpPr>
        <p:spPr>
          <a:xfrm>
            <a:off x="853050" y="877350"/>
            <a:ext cx="3591600" cy="1186800"/>
          </a:xfrm>
          <a:prstGeom prst="rect">
            <a:avLst/>
          </a:prstGeom>
        </p:spPr>
        <p:txBody>
          <a:bodyPr anchorCtr="0" anchor="t" bIns="113100" lIns="113100" spcFirstLastPara="1" rIns="113100" wrap="square" tIns="113100">
            <a:noAutofit/>
          </a:bodyPr>
          <a:lstStyle/>
          <a:p>
            <a:pPr indent="0" lvl="0" marL="0" rtl="0" algn="l">
              <a:lnSpc>
                <a:spcPct val="150000"/>
              </a:lnSpc>
              <a:spcBef>
                <a:spcPts val="2400"/>
              </a:spcBef>
              <a:spcAft>
                <a:spcPts val="0"/>
              </a:spcAft>
              <a:buNone/>
            </a:pPr>
            <a:r>
              <a:rPr b="1" lang="en" sz="3200">
                <a:solidFill>
                  <a:schemeClr val="dk1"/>
                </a:solidFill>
                <a:highlight>
                  <a:srgbClr val="FFFFFF"/>
                </a:highlight>
                <a:latin typeface="Arial"/>
                <a:ea typeface="Arial"/>
                <a:cs typeface="Arial"/>
                <a:sym typeface="Arial"/>
              </a:rPr>
              <a:t>Live Recording</a:t>
            </a:r>
            <a:endParaRPr b="1" sz="3200">
              <a:solidFill>
                <a:schemeClr val="dk1"/>
              </a:solidFill>
              <a:highlight>
                <a:srgbClr val="FFFFFF"/>
              </a:highlight>
              <a:latin typeface="Arial"/>
              <a:ea typeface="Arial"/>
              <a:cs typeface="Arial"/>
              <a:sym typeface="Arial"/>
            </a:endParaRPr>
          </a:p>
          <a:p>
            <a:pPr indent="0" lvl="0" marL="0" rtl="0" algn="ctr">
              <a:lnSpc>
                <a:spcPct val="120000"/>
              </a:lnSpc>
              <a:spcBef>
                <a:spcPts val="1100"/>
              </a:spcBef>
              <a:spcAft>
                <a:spcPts val="0"/>
              </a:spcAft>
              <a:buNone/>
            </a:pPr>
            <a:r>
              <a:t/>
            </a:r>
            <a:endParaRPr sz="32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pic>
        <p:nvPicPr>
          <p:cNvPr id="174" name="Google Shape;174;p38"/>
          <p:cNvPicPr preferRelativeResize="0"/>
          <p:nvPr/>
        </p:nvPicPr>
        <p:blipFill>
          <a:blip r:embed="rId3">
            <a:alphaModFix/>
          </a:blip>
          <a:stretch>
            <a:fillRect/>
          </a:stretch>
        </p:blipFill>
        <p:spPr>
          <a:xfrm>
            <a:off x="853050" y="2555082"/>
            <a:ext cx="4243388" cy="2378393"/>
          </a:xfrm>
          <a:prstGeom prst="rect">
            <a:avLst/>
          </a:prstGeom>
          <a:noFill/>
          <a:ln>
            <a:noFill/>
          </a:ln>
        </p:spPr>
      </p:pic>
      <p:sp>
        <p:nvSpPr>
          <p:cNvPr id="175" name="Google Shape;175;p38"/>
          <p:cNvSpPr txBox="1"/>
          <p:nvPr/>
        </p:nvSpPr>
        <p:spPr>
          <a:xfrm>
            <a:off x="5234350" y="1163525"/>
            <a:ext cx="3879600" cy="5375400"/>
          </a:xfrm>
          <a:prstGeom prst="rect">
            <a:avLst/>
          </a:prstGeom>
          <a:noFill/>
          <a:ln>
            <a:noFill/>
          </a:ln>
        </p:spPr>
        <p:txBody>
          <a:bodyPr anchorCtr="0" anchor="t" bIns="113100" lIns="113100" spcFirstLastPara="1" rIns="113100" wrap="square" tIns="113100">
            <a:noAutofit/>
          </a:bodyPr>
          <a:lstStyle/>
          <a:p>
            <a:pPr indent="0" lvl="0" marL="0" rtl="0" algn="l">
              <a:spcBef>
                <a:spcPts val="0"/>
              </a:spcBef>
              <a:spcAft>
                <a:spcPts val="0"/>
              </a:spcAft>
              <a:buNone/>
            </a:pPr>
            <a:r>
              <a:rPr lang="en" sz="1800">
                <a:solidFill>
                  <a:schemeClr val="dk2"/>
                </a:solidFill>
                <a:highlight>
                  <a:srgbClr val="FFFFFF"/>
                </a:highlight>
              </a:rPr>
              <a:t>While recording live many of the customization functions still work. The camera filter can be changed and text boxes can be added and moved. In addition, typing can be done live while recording. Stickers can be added and images can be uploaded. Stickers and images can be moved and drawing can be done live and moved while recording.</a:t>
            </a:r>
            <a:endParaRPr sz="1800">
              <a:solidFill>
                <a:schemeClr val="dk2"/>
              </a:solidFill>
              <a:highlight>
                <a:srgbClr val="FFFFFF"/>
              </a:highlight>
            </a:endParaRPr>
          </a:p>
          <a:p>
            <a:pPr indent="0" lvl="0" marL="0" rtl="0" algn="l">
              <a:spcBef>
                <a:spcPts val="0"/>
              </a:spcBef>
              <a:spcAft>
                <a:spcPts val="0"/>
              </a:spcAft>
              <a:buNone/>
            </a:pPr>
            <a:r>
              <a:rPr lang="en" sz="1800">
                <a:solidFill>
                  <a:schemeClr val="dk2"/>
                </a:solidFill>
                <a:highlight>
                  <a:srgbClr val="FFFFFF"/>
                </a:highlight>
              </a:rPr>
              <a:t>During recording, the record button can be used to pause for a moment and then start recording again. This is a great feature when students need a break when presenting large amounts of information or the canvas needs to be changed without adding dead air to the video segment.</a:t>
            </a:r>
            <a:endParaRPr sz="1800">
              <a:solidFill>
                <a:schemeClr val="dk2"/>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9"/>
          <p:cNvSpPr txBox="1"/>
          <p:nvPr>
            <p:ph type="title"/>
          </p:nvPr>
        </p:nvSpPr>
        <p:spPr>
          <a:xfrm>
            <a:off x="853050" y="528284"/>
            <a:ext cx="8352300" cy="1186800"/>
          </a:xfrm>
          <a:prstGeom prst="rect">
            <a:avLst/>
          </a:prstGeom>
        </p:spPr>
        <p:txBody>
          <a:bodyPr anchorCtr="0" anchor="t" bIns="113100" lIns="113100" spcFirstLastPara="1" rIns="113100" wrap="square" tIns="113100">
            <a:noAutofit/>
          </a:bodyPr>
          <a:lstStyle/>
          <a:p>
            <a:pPr indent="0" lvl="0" marL="0" rtl="0" algn="l">
              <a:lnSpc>
                <a:spcPct val="150000"/>
              </a:lnSpc>
              <a:spcBef>
                <a:spcPts val="2400"/>
              </a:spcBef>
              <a:spcAft>
                <a:spcPts val="0"/>
              </a:spcAft>
              <a:buNone/>
            </a:pPr>
            <a:r>
              <a:rPr b="1" lang="en" sz="3400">
                <a:solidFill>
                  <a:schemeClr val="dk1"/>
                </a:solidFill>
                <a:highlight>
                  <a:srgbClr val="FFFFFF"/>
                </a:highlight>
                <a:latin typeface="Arial"/>
                <a:ea typeface="Arial"/>
                <a:cs typeface="Arial"/>
                <a:sym typeface="Arial"/>
              </a:rPr>
              <a:t>Trimming &amp; Arranging Video</a:t>
            </a:r>
            <a:endParaRPr b="1" sz="3400">
              <a:solidFill>
                <a:schemeClr val="dk1"/>
              </a:solidFill>
              <a:highlight>
                <a:srgbClr val="FFFFFF"/>
              </a:highlight>
              <a:latin typeface="Arial"/>
              <a:ea typeface="Arial"/>
              <a:cs typeface="Arial"/>
              <a:sym typeface="Arial"/>
            </a:endParaRPr>
          </a:p>
          <a:p>
            <a:pPr indent="0" lvl="0" marL="0" rtl="0" algn="ctr">
              <a:lnSpc>
                <a:spcPct val="120000"/>
              </a:lnSpc>
              <a:spcBef>
                <a:spcPts val="1100"/>
              </a:spcBef>
              <a:spcAft>
                <a:spcPts val="0"/>
              </a:spcAft>
              <a:buNone/>
            </a:pPr>
            <a:r>
              <a:t/>
            </a:r>
            <a:endParaRPr sz="32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sp>
        <p:nvSpPr>
          <p:cNvPr id="181" name="Google Shape;181;p39"/>
          <p:cNvSpPr txBox="1"/>
          <p:nvPr/>
        </p:nvSpPr>
        <p:spPr>
          <a:xfrm>
            <a:off x="5234350" y="1715111"/>
            <a:ext cx="3879600" cy="4824000"/>
          </a:xfrm>
          <a:prstGeom prst="rect">
            <a:avLst/>
          </a:prstGeom>
          <a:noFill/>
          <a:ln>
            <a:noFill/>
          </a:ln>
        </p:spPr>
        <p:txBody>
          <a:bodyPr anchorCtr="0" anchor="t" bIns="113100" lIns="113100" spcFirstLastPara="1" rIns="113100" wrap="square" tIns="113100">
            <a:noAutofit/>
          </a:bodyPr>
          <a:lstStyle/>
          <a:p>
            <a:pPr indent="0" lvl="0" marL="0" rtl="0" algn="l">
              <a:spcBef>
                <a:spcPts val="0"/>
              </a:spcBef>
              <a:spcAft>
                <a:spcPts val="0"/>
              </a:spcAft>
              <a:buNone/>
            </a:pPr>
            <a:r>
              <a:rPr lang="en" sz="2000">
                <a:solidFill>
                  <a:schemeClr val="dk2"/>
                </a:solidFill>
                <a:highlight>
                  <a:srgbClr val="FFFFFF"/>
                </a:highlight>
              </a:rPr>
              <a:t>New segments can be added using the “Add [Time Remaining] more” button. This will take you back to the Add Segment View. The current segments can be dragged to reorder the sequence. If satisfied after viewing the entire sequence, hit the right button to finalize the video. If fine-tuning needs to be done to any segment, just click on it. That will take you to Drag and Trim View.</a:t>
            </a:r>
            <a:endParaRPr sz="2000">
              <a:solidFill>
                <a:schemeClr val="dk2"/>
              </a:solidFill>
              <a:highlight>
                <a:srgbClr val="FFFFFF"/>
              </a:highlight>
            </a:endParaRPr>
          </a:p>
        </p:txBody>
      </p:sp>
      <p:pic>
        <p:nvPicPr>
          <p:cNvPr id="182" name="Google Shape;182;p39"/>
          <p:cNvPicPr preferRelativeResize="0"/>
          <p:nvPr/>
        </p:nvPicPr>
        <p:blipFill>
          <a:blip r:embed="rId3">
            <a:alphaModFix/>
          </a:blip>
          <a:stretch>
            <a:fillRect/>
          </a:stretch>
        </p:blipFill>
        <p:spPr>
          <a:xfrm>
            <a:off x="853047" y="2967195"/>
            <a:ext cx="4082458" cy="23198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40"/>
          <p:cNvGrpSpPr/>
          <p:nvPr/>
        </p:nvGrpSpPr>
        <p:grpSpPr>
          <a:xfrm>
            <a:off x="243425" y="226073"/>
            <a:ext cx="4659900" cy="7303630"/>
            <a:chOff x="243425" y="226050"/>
            <a:chExt cx="4659900" cy="7302900"/>
          </a:xfrm>
        </p:grpSpPr>
        <p:sp>
          <p:nvSpPr>
            <p:cNvPr id="188" name="Google Shape;188;p40"/>
            <p:cNvSpPr txBox="1"/>
            <p:nvPr/>
          </p:nvSpPr>
          <p:spPr>
            <a:xfrm>
              <a:off x="243425" y="226050"/>
              <a:ext cx="4659900" cy="7302900"/>
            </a:xfrm>
            <a:prstGeom prst="rect">
              <a:avLst/>
            </a:prstGeom>
            <a:solidFill>
              <a:srgbClr val="FFFFFF"/>
            </a:solidFill>
            <a:ln cap="flat" cmpd="sng" w="76200">
              <a:solidFill>
                <a:srgbClr val="000000"/>
              </a:solidFill>
              <a:prstDash val="solid"/>
              <a:round/>
              <a:headEnd len="sm" w="sm" type="none"/>
              <a:tailEnd len="sm" w="sm" type="none"/>
            </a:ln>
          </p:spPr>
          <p:txBody>
            <a:bodyPr anchorCtr="0" anchor="t" bIns="93500" lIns="93500" spcFirstLastPara="1" rIns="93500" wrap="square" tIns="93500">
              <a:noAutofit/>
            </a:bodyPr>
            <a:lstStyle/>
            <a:p>
              <a:pPr indent="0" lvl="0" marL="0" rtl="0" algn="l">
                <a:spcBef>
                  <a:spcPts val="0"/>
                </a:spcBef>
                <a:spcAft>
                  <a:spcPts val="0"/>
                </a:spcAft>
                <a:buNone/>
              </a:pPr>
              <a:r>
                <a:t/>
              </a:r>
              <a:endParaRPr/>
            </a:p>
          </p:txBody>
        </p:sp>
        <p:pic>
          <p:nvPicPr>
            <p:cNvPr id="189" name="Google Shape;189;p40"/>
            <p:cNvPicPr preferRelativeResize="0"/>
            <p:nvPr/>
          </p:nvPicPr>
          <p:blipFill>
            <a:blip r:embed="rId3">
              <a:alphaModFix/>
            </a:blip>
            <a:stretch>
              <a:fillRect/>
            </a:stretch>
          </p:blipFill>
          <p:spPr>
            <a:xfrm>
              <a:off x="431677" y="355122"/>
              <a:ext cx="2269201" cy="1221600"/>
            </a:xfrm>
            <a:prstGeom prst="rect">
              <a:avLst/>
            </a:prstGeom>
            <a:noFill/>
            <a:ln>
              <a:noFill/>
            </a:ln>
          </p:spPr>
        </p:pic>
        <p:sp>
          <p:nvSpPr>
            <p:cNvPr id="190" name="Google Shape;190;p40"/>
            <p:cNvSpPr txBox="1"/>
            <p:nvPr/>
          </p:nvSpPr>
          <p:spPr>
            <a:xfrm>
              <a:off x="2700875" y="355125"/>
              <a:ext cx="2115600" cy="817200"/>
            </a:xfrm>
            <a:prstGeom prst="rect">
              <a:avLst/>
            </a:prstGeom>
            <a:noFill/>
            <a:ln>
              <a:noFill/>
            </a:ln>
          </p:spPr>
          <p:txBody>
            <a:bodyPr anchorCtr="0" anchor="t" bIns="93500" lIns="93500" spcFirstLastPara="1" rIns="93500" wrap="square" tIns="93500">
              <a:noAutofit/>
            </a:bodyPr>
            <a:lstStyle/>
            <a:p>
              <a:pPr indent="0" lvl="0" marL="0" rtl="0" algn="ctr">
                <a:spcBef>
                  <a:spcPts val="0"/>
                </a:spcBef>
                <a:spcAft>
                  <a:spcPts val="0"/>
                </a:spcAft>
                <a:buNone/>
              </a:pPr>
              <a:r>
                <a:rPr b="1" lang="en" sz="2500">
                  <a:latin typeface="Poppins"/>
                  <a:ea typeface="Poppins"/>
                  <a:cs typeface="Poppins"/>
                  <a:sym typeface="Poppins"/>
                </a:rPr>
                <a:t>HOW TO RECORD A VIDEO</a:t>
              </a:r>
              <a:endParaRPr b="1" sz="2500">
                <a:latin typeface="Poppins"/>
                <a:ea typeface="Poppins"/>
                <a:cs typeface="Poppins"/>
                <a:sym typeface="Poppins"/>
              </a:endParaRPr>
            </a:p>
          </p:txBody>
        </p:sp>
        <p:sp>
          <p:nvSpPr>
            <p:cNvPr id="191" name="Google Shape;191;p40"/>
            <p:cNvSpPr txBox="1"/>
            <p:nvPr/>
          </p:nvSpPr>
          <p:spPr>
            <a:xfrm>
              <a:off x="243425" y="1495350"/>
              <a:ext cx="4659900" cy="5633700"/>
            </a:xfrm>
            <a:prstGeom prst="rect">
              <a:avLst/>
            </a:prstGeom>
            <a:noFill/>
            <a:ln>
              <a:noFill/>
            </a:ln>
          </p:spPr>
          <p:txBody>
            <a:bodyPr anchorCtr="0" anchor="t" bIns="93500" lIns="93500" spcFirstLastPara="1" rIns="93500" wrap="square" tIns="93500">
              <a:noAutofit/>
            </a:bodyPr>
            <a:lstStyle/>
            <a:p>
              <a:pPr indent="-330200" lvl="0" marL="469900" rtl="0" algn="l">
                <a:spcBef>
                  <a:spcPts val="0"/>
                </a:spcBef>
                <a:spcAft>
                  <a:spcPts val="0"/>
                </a:spcAft>
                <a:buSzPts val="1600"/>
                <a:buFont typeface="Poppins"/>
                <a:buChar char="❏"/>
              </a:pPr>
              <a:r>
                <a:rPr lang="en" sz="1600">
                  <a:latin typeface="Poppins"/>
                  <a:ea typeface="Poppins"/>
                  <a:cs typeface="Poppins"/>
                  <a:sym typeface="Poppins"/>
                </a:rPr>
                <a:t>Click on the link in Google </a:t>
              </a:r>
              <a:br>
                <a:rPr lang="en" sz="1600">
                  <a:latin typeface="Poppins"/>
                  <a:ea typeface="Poppins"/>
                  <a:cs typeface="Poppins"/>
                  <a:sym typeface="Poppins"/>
                </a:rPr>
              </a:br>
              <a:r>
                <a:rPr lang="en" sz="1600">
                  <a:latin typeface="Poppins"/>
                  <a:ea typeface="Poppins"/>
                  <a:cs typeface="Poppins"/>
                  <a:sym typeface="Poppins"/>
                </a:rPr>
                <a:t>Classroom or with the </a:t>
              </a:r>
              <a:br>
                <a:rPr lang="en" sz="1600">
                  <a:latin typeface="Poppins"/>
                  <a:ea typeface="Poppins"/>
                  <a:cs typeface="Poppins"/>
                  <a:sym typeface="Poppins"/>
                </a:rPr>
              </a:br>
              <a:r>
                <a:rPr lang="en" sz="1600">
                  <a:latin typeface="Poppins"/>
                  <a:ea typeface="Poppins"/>
                  <a:cs typeface="Poppins"/>
                  <a:sym typeface="Poppins"/>
                </a:rPr>
                <a:t>Grid code.</a:t>
              </a:r>
              <a:endParaRPr sz="1600">
                <a:latin typeface="Poppins"/>
                <a:ea typeface="Poppins"/>
                <a:cs typeface="Poppins"/>
                <a:sym typeface="Poppins"/>
              </a:endParaRPr>
            </a:p>
            <a:p>
              <a:pPr indent="0" lvl="0" marL="469900" rtl="0" algn="l">
                <a:spcBef>
                  <a:spcPts val="0"/>
                </a:spcBef>
                <a:spcAft>
                  <a:spcPts val="0"/>
                </a:spcAft>
                <a:buNone/>
              </a:pPr>
              <a:r>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Log into the Grid using your </a:t>
              </a:r>
              <a:br>
                <a:rPr lang="en" sz="1600">
                  <a:latin typeface="Poppins"/>
                  <a:ea typeface="Poppins"/>
                  <a:cs typeface="Poppins"/>
                  <a:sym typeface="Poppins"/>
                </a:rPr>
              </a:br>
              <a:r>
                <a:rPr lang="en" sz="1600">
                  <a:latin typeface="Poppins"/>
                  <a:ea typeface="Poppins"/>
                  <a:cs typeface="Poppins"/>
                  <a:sym typeface="Poppins"/>
                </a:rPr>
                <a:t>email</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Carefully read the question prompt.</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Click the               to start your video.</a:t>
              </a:r>
              <a:endParaRPr sz="1600">
                <a:latin typeface="Poppins"/>
                <a:ea typeface="Poppins"/>
                <a:cs typeface="Poppins"/>
                <a:sym typeface="Poppins"/>
              </a:endParaRPr>
            </a:p>
            <a:p>
              <a:pPr indent="0" lvl="0" marL="469900" rtl="0" algn="l">
                <a:spcBef>
                  <a:spcPts val="0"/>
                </a:spcBef>
                <a:spcAft>
                  <a:spcPts val="0"/>
                </a:spcAft>
                <a:buNone/>
              </a:pPr>
              <a:r>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Click the record sign</a:t>
              </a:r>
              <a:br>
                <a:rPr lang="en" sz="1600">
                  <a:latin typeface="Poppins"/>
                  <a:ea typeface="Poppins"/>
                  <a:cs typeface="Poppins"/>
                  <a:sym typeface="Poppins"/>
                </a:rPr>
              </a:br>
              <a:r>
                <a:rPr lang="en" sz="1600">
                  <a:latin typeface="Poppins"/>
                  <a:ea typeface="Poppins"/>
                  <a:cs typeface="Poppins"/>
                  <a:sym typeface="Poppins"/>
                </a:rPr>
                <a:t>to start your recording.</a:t>
              </a:r>
              <a:br>
                <a:rPr lang="en" sz="1600">
                  <a:latin typeface="Poppins"/>
                  <a:ea typeface="Poppins"/>
                  <a:cs typeface="Poppins"/>
                  <a:sym typeface="Poppins"/>
                </a:rPr>
              </a:b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Click the arrow to playback.</a:t>
              </a:r>
              <a:endParaRPr sz="1600">
                <a:latin typeface="Poppins"/>
                <a:ea typeface="Poppins"/>
                <a:cs typeface="Poppins"/>
                <a:sym typeface="Poppins"/>
              </a:endParaRPr>
            </a:p>
            <a:p>
              <a:pPr indent="0" lvl="0" marL="469900" rtl="0" algn="l">
                <a:spcBef>
                  <a:spcPts val="0"/>
                </a:spcBef>
                <a:spcAft>
                  <a:spcPts val="0"/>
                </a:spcAft>
                <a:buNone/>
              </a:pPr>
              <a:r>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Watch your video back.  Click the </a:t>
              </a:r>
              <a:r>
                <a:rPr b="1" lang="en" sz="2100">
                  <a:latin typeface="Poppins"/>
                  <a:ea typeface="Poppins"/>
                  <a:cs typeface="Poppins"/>
                  <a:sym typeface="Poppins"/>
                </a:rPr>
                <a:t>X</a:t>
              </a:r>
              <a:r>
                <a:rPr lang="en" sz="1600">
                  <a:latin typeface="Poppins"/>
                  <a:ea typeface="Poppins"/>
                  <a:cs typeface="Poppins"/>
                  <a:sym typeface="Poppins"/>
                </a:rPr>
                <a:t> if you want to re-record.   Otherwise, click the arrow again.</a:t>
              </a:r>
              <a:br>
                <a:rPr lang="en" sz="1600">
                  <a:latin typeface="Poppins"/>
                  <a:ea typeface="Poppins"/>
                  <a:cs typeface="Poppins"/>
                  <a:sym typeface="Poppins"/>
                </a:rPr>
              </a:b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Take a selfie as your cover. </a:t>
              </a:r>
              <a:endParaRPr sz="1600">
                <a:latin typeface="Poppins"/>
                <a:ea typeface="Poppins"/>
                <a:cs typeface="Poppins"/>
                <a:sym typeface="Poppins"/>
              </a:endParaRPr>
            </a:p>
            <a:p>
              <a:pPr indent="0" lvl="0" marL="469900" rtl="0" algn="l">
                <a:spcBef>
                  <a:spcPts val="0"/>
                </a:spcBef>
                <a:spcAft>
                  <a:spcPts val="0"/>
                </a:spcAft>
                <a:buNone/>
              </a:pPr>
              <a:r>
                <a:rPr lang="en" sz="1600">
                  <a:latin typeface="Poppins"/>
                  <a:ea typeface="Poppins"/>
                  <a:cs typeface="Poppins"/>
                  <a:sym typeface="Poppins"/>
                </a:rPr>
                <a:t>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Publish to our class grid!</a:t>
              </a:r>
              <a:endParaRPr sz="1600">
                <a:latin typeface="Poppins"/>
                <a:ea typeface="Poppins"/>
                <a:cs typeface="Poppins"/>
                <a:sym typeface="Poppins"/>
              </a:endParaRPr>
            </a:p>
          </p:txBody>
        </p:sp>
        <p:pic>
          <p:nvPicPr>
            <p:cNvPr id="192" name="Google Shape;192;p40"/>
            <p:cNvPicPr preferRelativeResize="0"/>
            <p:nvPr/>
          </p:nvPicPr>
          <p:blipFill>
            <a:blip r:embed="rId4">
              <a:alphaModFix/>
            </a:blip>
            <a:stretch>
              <a:fillRect/>
            </a:stretch>
          </p:blipFill>
          <p:spPr>
            <a:xfrm>
              <a:off x="3451600" y="1576722"/>
              <a:ext cx="614150" cy="614125"/>
            </a:xfrm>
            <a:prstGeom prst="rect">
              <a:avLst/>
            </a:prstGeom>
            <a:noFill/>
            <a:ln>
              <a:noFill/>
            </a:ln>
          </p:spPr>
        </p:pic>
        <p:pic>
          <p:nvPicPr>
            <p:cNvPr id="193" name="Google Shape;193;p40"/>
            <p:cNvPicPr preferRelativeResize="0"/>
            <p:nvPr/>
          </p:nvPicPr>
          <p:blipFill>
            <a:blip r:embed="rId5">
              <a:alphaModFix/>
            </a:blip>
            <a:stretch>
              <a:fillRect/>
            </a:stretch>
          </p:blipFill>
          <p:spPr>
            <a:xfrm>
              <a:off x="3777175" y="2290175"/>
              <a:ext cx="795875" cy="795875"/>
            </a:xfrm>
            <a:prstGeom prst="rect">
              <a:avLst/>
            </a:prstGeom>
            <a:noFill/>
            <a:ln>
              <a:noFill/>
            </a:ln>
          </p:spPr>
        </p:pic>
        <p:pic>
          <p:nvPicPr>
            <p:cNvPr id="194" name="Google Shape;194;p40"/>
            <p:cNvPicPr preferRelativeResize="0"/>
            <p:nvPr/>
          </p:nvPicPr>
          <p:blipFill>
            <a:blip r:embed="rId6">
              <a:alphaModFix/>
            </a:blip>
            <a:stretch>
              <a:fillRect/>
            </a:stretch>
          </p:blipFill>
          <p:spPr>
            <a:xfrm>
              <a:off x="3163025" y="4237813"/>
              <a:ext cx="614150" cy="614150"/>
            </a:xfrm>
            <a:prstGeom prst="rect">
              <a:avLst/>
            </a:prstGeom>
            <a:noFill/>
            <a:ln>
              <a:noFill/>
            </a:ln>
          </p:spPr>
        </p:pic>
        <p:pic>
          <p:nvPicPr>
            <p:cNvPr id="195" name="Google Shape;195;p40"/>
            <p:cNvPicPr preferRelativeResize="0"/>
            <p:nvPr/>
          </p:nvPicPr>
          <p:blipFill rotWithShape="1">
            <a:blip r:embed="rId7">
              <a:alphaModFix/>
            </a:blip>
            <a:srcRect b="1419" l="0" r="0" t="-1420"/>
            <a:stretch/>
          </p:blipFill>
          <p:spPr>
            <a:xfrm>
              <a:off x="1741400" y="3623675"/>
              <a:ext cx="614150" cy="614150"/>
            </a:xfrm>
            <a:prstGeom prst="rect">
              <a:avLst/>
            </a:prstGeom>
            <a:noFill/>
            <a:ln>
              <a:noFill/>
            </a:ln>
          </p:spPr>
        </p:pic>
        <p:pic>
          <p:nvPicPr>
            <p:cNvPr id="196" name="Google Shape;196;p40"/>
            <p:cNvPicPr preferRelativeResize="0"/>
            <p:nvPr/>
          </p:nvPicPr>
          <p:blipFill>
            <a:blip r:embed="rId8">
              <a:alphaModFix/>
            </a:blip>
            <a:stretch>
              <a:fillRect/>
            </a:stretch>
          </p:blipFill>
          <p:spPr>
            <a:xfrm flipH="1">
              <a:off x="3703437" y="4851975"/>
              <a:ext cx="614150" cy="614150"/>
            </a:xfrm>
            <a:prstGeom prst="rect">
              <a:avLst/>
            </a:prstGeom>
            <a:noFill/>
            <a:ln>
              <a:noFill/>
            </a:ln>
          </p:spPr>
        </p:pic>
        <p:pic>
          <p:nvPicPr>
            <p:cNvPr id="197" name="Google Shape;197;p40"/>
            <p:cNvPicPr preferRelativeResize="0"/>
            <p:nvPr/>
          </p:nvPicPr>
          <p:blipFill rotWithShape="1">
            <a:blip r:embed="rId8">
              <a:alphaModFix/>
            </a:blip>
            <a:srcRect b="-1269" l="0" r="0" t="-28314"/>
            <a:stretch/>
          </p:blipFill>
          <p:spPr>
            <a:xfrm flipH="1">
              <a:off x="2548875" y="5849725"/>
              <a:ext cx="614150" cy="795875"/>
            </a:xfrm>
            <a:prstGeom prst="rect">
              <a:avLst/>
            </a:prstGeom>
            <a:noFill/>
            <a:ln>
              <a:noFill/>
            </a:ln>
          </p:spPr>
        </p:pic>
        <p:pic>
          <p:nvPicPr>
            <p:cNvPr id="198" name="Google Shape;198;p40"/>
            <p:cNvPicPr preferRelativeResize="0"/>
            <p:nvPr/>
          </p:nvPicPr>
          <p:blipFill>
            <a:blip r:embed="rId9">
              <a:alphaModFix/>
            </a:blip>
            <a:stretch>
              <a:fillRect/>
            </a:stretch>
          </p:blipFill>
          <p:spPr>
            <a:xfrm>
              <a:off x="3515274" y="6416175"/>
              <a:ext cx="486825" cy="486825"/>
            </a:xfrm>
            <a:prstGeom prst="rect">
              <a:avLst/>
            </a:prstGeom>
            <a:noFill/>
            <a:ln>
              <a:noFill/>
            </a:ln>
          </p:spPr>
        </p:pic>
        <p:pic>
          <p:nvPicPr>
            <p:cNvPr id="199" name="Google Shape;199;p40"/>
            <p:cNvPicPr preferRelativeResize="0"/>
            <p:nvPr/>
          </p:nvPicPr>
          <p:blipFill>
            <a:blip r:embed="rId8">
              <a:alphaModFix/>
            </a:blip>
            <a:stretch>
              <a:fillRect/>
            </a:stretch>
          </p:blipFill>
          <p:spPr>
            <a:xfrm flipH="1">
              <a:off x="4065750" y="6352500"/>
              <a:ext cx="614150" cy="614150"/>
            </a:xfrm>
            <a:prstGeom prst="rect">
              <a:avLst/>
            </a:prstGeom>
            <a:noFill/>
            <a:ln>
              <a:noFill/>
            </a:ln>
          </p:spPr>
        </p:pic>
        <p:pic>
          <p:nvPicPr>
            <p:cNvPr id="200" name="Google Shape;200;p40"/>
            <p:cNvPicPr preferRelativeResize="0"/>
            <p:nvPr/>
          </p:nvPicPr>
          <p:blipFill>
            <a:blip r:embed="rId10">
              <a:alphaModFix/>
            </a:blip>
            <a:stretch>
              <a:fillRect/>
            </a:stretch>
          </p:blipFill>
          <p:spPr>
            <a:xfrm>
              <a:off x="3341131" y="6966650"/>
              <a:ext cx="1338769" cy="486825"/>
            </a:xfrm>
            <a:prstGeom prst="rect">
              <a:avLst/>
            </a:prstGeom>
            <a:noFill/>
            <a:ln>
              <a:noFill/>
            </a:ln>
          </p:spPr>
        </p:pic>
      </p:grpSp>
      <p:grpSp>
        <p:nvGrpSpPr>
          <p:cNvPr id="201" name="Google Shape;201;p40"/>
          <p:cNvGrpSpPr/>
          <p:nvPr/>
        </p:nvGrpSpPr>
        <p:grpSpPr>
          <a:xfrm>
            <a:off x="5229675" y="226073"/>
            <a:ext cx="4659900" cy="7303630"/>
            <a:chOff x="243425" y="226050"/>
            <a:chExt cx="4659900" cy="7302900"/>
          </a:xfrm>
        </p:grpSpPr>
        <p:sp>
          <p:nvSpPr>
            <p:cNvPr id="202" name="Google Shape;202;p40"/>
            <p:cNvSpPr txBox="1"/>
            <p:nvPr/>
          </p:nvSpPr>
          <p:spPr>
            <a:xfrm>
              <a:off x="243425" y="226050"/>
              <a:ext cx="4659900" cy="7302900"/>
            </a:xfrm>
            <a:prstGeom prst="rect">
              <a:avLst/>
            </a:prstGeom>
            <a:solidFill>
              <a:srgbClr val="FFFFFF"/>
            </a:solidFill>
            <a:ln cap="flat" cmpd="sng" w="76200">
              <a:solidFill>
                <a:srgbClr val="000000"/>
              </a:solidFill>
              <a:prstDash val="solid"/>
              <a:round/>
              <a:headEnd len="sm" w="sm" type="none"/>
              <a:tailEnd len="sm" w="sm" type="none"/>
            </a:ln>
          </p:spPr>
          <p:txBody>
            <a:bodyPr anchorCtr="0" anchor="t" bIns="93500" lIns="93500" spcFirstLastPara="1" rIns="93500" wrap="square" tIns="93500">
              <a:noAutofit/>
            </a:bodyPr>
            <a:lstStyle/>
            <a:p>
              <a:pPr indent="0" lvl="0" marL="0" rtl="0" algn="l">
                <a:spcBef>
                  <a:spcPts val="0"/>
                </a:spcBef>
                <a:spcAft>
                  <a:spcPts val="0"/>
                </a:spcAft>
                <a:buNone/>
              </a:pPr>
              <a:r>
                <a:t/>
              </a:r>
              <a:endParaRPr/>
            </a:p>
          </p:txBody>
        </p:sp>
        <p:pic>
          <p:nvPicPr>
            <p:cNvPr id="203" name="Google Shape;203;p40"/>
            <p:cNvPicPr preferRelativeResize="0"/>
            <p:nvPr/>
          </p:nvPicPr>
          <p:blipFill>
            <a:blip r:embed="rId3">
              <a:alphaModFix/>
            </a:blip>
            <a:stretch>
              <a:fillRect/>
            </a:stretch>
          </p:blipFill>
          <p:spPr>
            <a:xfrm>
              <a:off x="431677" y="355122"/>
              <a:ext cx="2269201" cy="1221600"/>
            </a:xfrm>
            <a:prstGeom prst="rect">
              <a:avLst/>
            </a:prstGeom>
            <a:noFill/>
            <a:ln>
              <a:noFill/>
            </a:ln>
          </p:spPr>
        </p:pic>
        <p:sp>
          <p:nvSpPr>
            <p:cNvPr id="204" name="Google Shape;204;p40"/>
            <p:cNvSpPr txBox="1"/>
            <p:nvPr/>
          </p:nvSpPr>
          <p:spPr>
            <a:xfrm>
              <a:off x="2700875" y="355125"/>
              <a:ext cx="2115600" cy="817200"/>
            </a:xfrm>
            <a:prstGeom prst="rect">
              <a:avLst/>
            </a:prstGeom>
            <a:noFill/>
            <a:ln>
              <a:noFill/>
            </a:ln>
          </p:spPr>
          <p:txBody>
            <a:bodyPr anchorCtr="0" anchor="t" bIns="93500" lIns="93500" spcFirstLastPara="1" rIns="93500" wrap="square" tIns="93500">
              <a:noAutofit/>
            </a:bodyPr>
            <a:lstStyle/>
            <a:p>
              <a:pPr indent="0" lvl="0" marL="0" rtl="0" algn="ctr">
                <a:spcBef>
                  <a:spcPts val="0"/>
                </a:spcBef>
                <a:spcAft>
                  <a:spcPts val="0"/>
                </a:spcAft>
                <a:buNone/>
              </a:pPr>
              <a:r>
                <a:rPr b="1" lang="en" sz="2500">
                  <a:latin typeface="Poppins"/>
                  <a:ea typeface="Poppins"/>
                  <a:cs typeface="Poppins"/>
                  <a:sym typeface="Poppins"/>
                </a:rPr>
                <a:t>HOW TO RECORD A VIDEO</a:t>
              </a:r>
              <a:endParaRPr b="1" sz="2500">
                <a:latin typeface="Poppins"/>
                <a:ea typeface="Poppins"/>
                <a:cs typeface="Poppins"/>
                <a:sym typeface="Poppins"/>
              </a:endParaRPr>
            </a:p>
          </p:txBody>
        </p:sp>
        <p:sp>
          <p:nvSpPr>
            <p:cNvPr id="205" name="Google Shape;205;p40"/>
            <p:cNvSpPr txBox="1"/>
            <p:nvPr/>
          </p:nvSpPr>
          <p:spPr>
            <a:xfrm>
              <a:off x="243425" y="1495350"/>
              <a:ext cx="4659900" cy="5633700"/>
            </a:xfrm>
            <a:prstGeom prst="rect">
              <a:avLst/>
            </a:prstGeom>
            <a:noFill/>
            <a:ln>
              <a:noFill/>
            </a:ln>
          </p:spPr>
          <p:txBody>
            <a:bodyPr anchorCtr="0" anchor="t" bIns="93500" lIns="93500" spcFirstLastPara="1" rIns="93500" wrap="square" tIns="93500">
              <a:noAutofit/>
            </a:bodyPr>
            <a:lstStyle/>
            <a:p>
              <a:pPr indent="-330200" lvl="0" marL="469900" rtl="0" algn="l">
                <a:spcBef>
                  <a:spcPts val="0"/>
                </a:spcBef>
                <a:spcAft>
                  <a:spcPts val="0"/>
                </a:spcAft>
                <a:buSzPts val="1600"/>
                <a:buFont typeface="Poppins"/>
                <a:buChar char="❏"/>
              </a:pPr>
              <a:r>
                <a:rPr lang="en" sz="1600">
                  <a:latin typeface="Poppins"/>
                  <a:ea typeface="Poppins"/>
                  <a:cs typeface="Poppins"/>
                  <a:sym typeface="Poppins"/>
                </a:rPr>
                <a:t>Click on the link in Google </a:t>
              </a:r>
              <a:br>
                <a:rPr lang="en" sz="1600">
                  <a:latin typeface="Poppins"/>
                  <a:ea typeface="Poppins"/>
                  <a:cs typeface="Poppins"/>
                  <a:sym typeface="Poppins"/>
                </a:rPr>
              </a:br>
              <a:r>
                <a:rPr lang="en" sz="1600">
                  <a:latin typeface="Poppins"/>
                  <a:ea typeface="Poppins"/>
                  <a:cs typeface="Poppins"/>
                  <a:sym typeface="Poppins"/>
                </a:rPr>
                <a:t>Classroom or with the </a:t>
              </a:r>
              <a:br>
                <a:rPr lang="en" sz="1600">
                  <a:latin typeface="Poppins"/>
                  <a:ea typeface="Poppins"/>
                  <a:cs typeface="Poppins"/>
                  <a:sym typeface="Poppins"/>
                </a:rPr>
              </a:br>
              <a:r>
                <a:rPr lang="en" sz="1600">
                  <a:latin typeface="Poppins"/>
                  <a:ea typeface="Poppins"/>
                  <a:cs typeface="Poppins"/>
                  <a:sym typeface="Poppins"/>
                </a:rPr>
                <a:t>Grid code.</a:t>
              </a:r>
              <a:endParaRPr sz="1600">
                <a:latin typeface="Poppins"/>
                <a:ea typeface="Poppins"/>
                <a:cs typeface="Poppins"/>
                <a:sym typeface="Poppins"/>
              </a:endParaRPr>
            </a:p>
            <a:p>
              <a:pPr indent="0" lvl="0" marL="469900" rtl="0" algn="l">
                <a:spcBef>
                  <a:spcPts val="0"/>
                </a:spcBef>
                <a:spcAft>
                  <a:spcPts val="0"/>
                </a:spcAft>
                <a:buNone/>
              </a:pPr>
              <a:r>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Log into the Grid using your </a:t>
              </a:r>
              <a:br>
                <a:rPr lang="en" sz="1600">
                  <a:latin typeface="Poppins"/>
                  <a:ea typeface="Poppins"/>
                  <a:cs typeface="Poppins"/>
                  <a:sym typeface="Poppins"/>
                </a:rPr>
              </a:br>
              <a:r>
                <a:rPr lang="en" sz="1600">
                  <a:latin typeface="Poppins"/>
                  <a:ea typeface="Poppins"/>
                  <a:cs typeface="Poppins"/>
                  <a:sym typeface="Poppins"/>
                </a:rPr>
                <a:t>email</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Carefully read the question prompt.</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Click the               to start your video.</a:t>
              </a:r>
              <a:endParaRPr sz="1600">
                <a:latin typeface="Poppins"/>
                <a:ea typeface="Poppins"/>
                <a:cs typeface="Poppins"/>
                <a:sym typeface="Poppins"/>
              </a:endParaRPr>
            </a:p>
            <a:p>
              <a:pPr indent="0" lvl="0" marL="469900" rtl="0" algn="l">
                <a:spcBef>
                  <a:spcPts val="0"/>
                </a:spcBef>
                <a:spcAft>
                  <a:spcPts val="0"/>
                </a:spcAft>
                <a:buNone/>
              </a:pPr>
              <a:r>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Click the record sign</a:t>
              </a:r>
              <a:br>
                <a:rPr lang="en" sz="1600">
                  <a:latin typeface="Poppins"/>
                  <a:ea typeface="Poppins"/>
                  <a:cs typeface="Poppins"/>
                  <a:sym typeface="Poppins"/>
                </a:rPr>
              </a:br>
              <a:r>
                <a:rPr lang="en" sz="1600">
                  <a:latin typeface="Poppins"/>
                  <a:ea typeface="Poppins"/>
                  <a:cs typeface="Poppins"/>
                  <a:sym typeface="Poppins"/>
                </a:rPr>
                <a:t>to start your recording.</a:t>
              </a:r>
              <a:br>
                <a:rPr lang="en" sz="1600">
                  <a:latin typeface="Poppins"/>
                  <a:ea typeface="Poppins"/>
                  <a:cs typeface="Poppins"/>
                  <a:sym typeface="Poppins"/>
                </a:rPr>
              </a:b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Click the arrow to playback.</a:t>
              </a:r>
              <a:endParaRPr sz="1600">
                <a:latin typeface="Poppins"/>
                <a:ea typeface="Poppins"/>
                <a:cs typeface="Poppins"/>
                <a:sym typeface="Poppins"/>
              </a:endParaRPr>
            </a:p>
            <a:p>
              <a:pPr indent="0" lvl="0" marL="469900" rtl="0" algn="l">
                <a:spcBef>
                  <a:spcPts val="0"/>
                </a:spcBef>
                <a:spcAft>
                  <a:spcPts val="0"/>
                </a:spcAft>
                <a:buNone/>
              </a:pPr>
              <a:r>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Watch your video back.  Click the </a:t>
              </a:r>
              <a:r>
                <a:rPr b="1" lang="en" sz="2100">
                  <a:latin typeface="Poppins"/>
                  <a:ea typeface="Poppins"/>
                  <a:cs typeface="Poppins"/>
                  <a:sym typeface="Poppins"/>
                </a:rPr>
                <a:t>X</a:t>
              </a:r>
              <a:r>
                <a:rPr lang="en" sz="1600">
                  <a:latin typeface="Poppins"/>
                  <a:ea typeface="Poppins"/>
                  <a:cs typeface="Poppins"/>
                  <a:sym typeface="Poppins"/>
                </a:rPr>
                <a:t> if you want to re-record.   Otherwise, click the arrow again.</a:t>
              </a:r>
              <a:br>
                <a:rPr lang="en" sz="1600">
                  <a:latin typeface="Poppins"/>
                  <a:ea typeface="Poppins"/>
                  <a:cs typeface="Poppins"/>
                  <a:sym typeface="Poppins"/>
                </a:rPr>
              </a:b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Take a selfie as your cover. </a:t>
              </a:r>
              <a:endParaRPr sz="1600">
                <a:latin typeface="Poppins"/>
                <a:ea typeface="Poppins"/>
                <a:cs typeface="Poppins"/>
                <a:sym typeface="Poppins"/>
              </a:endParaRPr>
            </a:p>
            <a:p>
              <a:pPr indent="0" lvl="0" marL="469900" rtl="0" algn="l">
                <a:spcBef>
                  <a:spcPts val="0"/>
                </a:spcBef>
                <a:spcAft>
                  <a:spcPts val="0"/>
                </a:spcAft>
                <a:buNone/>
              </a:pPr>
              <a:r>
                <a:rPr lang="en" sz="1600">
                  <a:latin typeface="Poppins"/>
                  <a:ea typeface="Poppins"/>
                  <a:cs typeface="Poppins"/>
                  <a:sym typeface="Poppins"/>
                </a:rPr>
                <a:t> </a:t>
              </a:r>
              <a:endParaRPr sz="1600">
                <a:latin typeface="Poppins"/>
                <a:ea typeface="Poppins"/>
                <a:cs typeface="Poppins"/>
                <a:sym typeface="Poppins"/>
              </a:endParaRPr>
            </a:p>
            <a:p>
              <a:pPr indent="-330200" lvl="0" marL="469900" rtl="0" algn="l">
                <a:spcBef>
                  <a:spcPts val="0"/>
                </a:spcBef>
                <a:spcAft>
                  <a:spcPts val="0"/>
                </a:spcAft>
                <a:buSzPts val="1600"/>
                <a:buFont typeface="Poppins"/>
                <a:buChar char="❏"/>
              </a:pPr>
              <a:r>
                <a:rPr lang="en" sz="1600">
                  <a:latin typeface="Poppins"/>
                  <a:ea typeface="Poppins"/>
                  <a:cs typeface="Poppins"/>
                  <a:sym typeface="Poppins"/>
                </a:rPr>
                <a:t>Publish to our class grid!</a:t>
              </a:r>
              <a:endParaRPr sz="1600">
                <a:latin typeface="Poppins"/>
                <a:ea typeface="Poppins"/>
                <a:cs typeface="Poppins"/>
                <a:sym typeface="Poppins"/>
              </a:endParaRPr>
            </a:p>
          </p:txBody>
        </p:sp>
        <p:pic>
          <p:nvPicPr>
            <p:cNvPr id="206" name="Google Shape;206;p40"/>
            <p:cNvPicPr preferRelativeResize="0"/>
            <p:nvPr/>
          </p:nvPicPr>
          <p:blipFill>
            <a:blip r:embed="rId4">
              <a:alphaModFix/>
            </a:blip>
            <a:stretch>
              <a:fillRect/>
            </a:stretch>
          </p:blipFill>
          <p:spPr>
            <a:xfrm>
              <a:off x="3451600" y="1576722"/>
              <a:ext cx="614150" cy="614125"/>
            </a:xfrm>
            <a:prstGeom prst="rect">
              <a:avLst/>
            </a:prstGeom>
            <a:noFill/>
            <a:ln>
              <a:noFill/>
            </a:ln>
          </p:spPr>
        </p:pic>
        <p:pic>
          <p:nvPicPr>
            <p:cNvPr id="207" name="Google Shape;207;p40"/>
            <p:cNvPicPr preferRelativeResize="0"/>
            <p:nvPr/>
          </p:nvPicPr>
          <p:blipFill>
            <a:blip r:embed="rId5">
              <a:alphaModFix/>
            </a:blip>
            <a:stretch>
              <a:fillRect/>
            </a:stretch>
          </p:blipFill>
          <p:spPr>
            <a:xfrm>
              <a:off x="3777175" y="2290175"/>
              <a:ext cx="795875" cy="795875"/>
            </a:xfrm>
            <a:prstGeom prst="rect">
              <a:avLst/>
            </a:prstGeom>
            <a:noFill/>
            <a:ln>
              <a:noFill/>
            </a:ln>
          </p:spPr>
        </p:pic>
        <p:pic>
          <p:nvPicPr>
            <p:cNvPr id="208" name="Google Shape;208;p40"/>
            <p:cNvPicPr preferRelativeResize="0"/>
            <p:nvPr/>
          </p:nvPicPr>
          <p:blipFill>
            <a:blip r:embed="rId6">
              <a:alphaModFix/>
            </a:blip>
            <a:stretch>
              <a:fillRect/>
            </a:stretch>
          </p:blipFill>
          <p:spPr>
            <a:xfrm>
              <a:off x="3163025" y="4237813"/>
              <a:ext cx="614150" cy="614150"/>
            </a:xfrm>
            <a:prstGeom prst="rect">
              <a:avLst/>
            </a:prstGeom>
            <a:noFill/>
            <a:ln>
              <a:noFill/>
            </a:ln>
          </p:spPr>
        </p:pic>
        <p:pic>
          <p:nvPicPr>
            <p:cNvPr id="209" name="Google Shape;209;p40"/>
            <p:cNvPicPr preferRelativeResize="0"/>
            <p:nvPr/>
          </p:nvPicPr>
          <p:blipFill rotWithShape="1">
            <a:blip r:embed="rId7">
              <a:alphaModFix/>
            </a:blip>
            <a:srcRect b="1419" l="0" r="0" t="-1420"/>
            <a:stretch/>
          </p:blipFill>
          <p:spPr>
            <a:xfrm>
              <a:off x="1741400" y="3623675"/>
              <a:ext cx="614150" cy="614150"/>
            </a:xfrm>
            <a:prstGeom prst="rect">
              <a:avLst/>
            </a:prstGeom>
            <a:noFill/>
            <a:ln>
              <a:noFill/>
            </a:ln>
          </p:spPr>
        </p:pic>
        <p:pic>
          <p:nvPicPr>
            <p:cNvPr id="210" name="Google Shape;210;p40"/>
            <p:cNvPicPr preferRelativeResize="0"/>
            <p:nvPr/>
          </p:nvPicPr>
          <p:blipFill>
            <a:blip r:embed="rId8">
              <a:alphaModFix/>
            </a:blip>
            <a:stretch>
              <a:fillRect/>
            </a:stretch>
          </p:blipFill>
          <p:spPr>
            <a:xfrm flipH="1">
              <a:off x="3703437" y="4851975"/>
              <a:ext cx="614150" cy="614150"/>
            </a:xfrm>
            <a:prstGeom prst="rect">
              <a:avLst/>
            </a:prstGeom>
            <a:noFill/>
            <a:ln>
              <a:noFill/>
            </a:ln>
          </p:spPr>
        </p:pic>
        <p:pic>
          <p:nvPicPr>
            <p:cNvPr id="211" name="Google Shape;211;p40"/>
            <p:cNvPicPr preferRelativeResize="0"/>
            <p:nvPr/>
          </p:nvPicPr>
          <p:blipFill rotWithShape="1">
            <a:blip r:embed="rId8">
              <a:alphaModFix/>
            </a:blip>
            <a:srcRect b="-1269" l="0" r="0" t="-28314"/>
            <a:stretch/>
          </p:blipFill>
          <p:spPr>
            <a:xfrm flipH="1">
              <a:off x="2548875" y="5849725"/>
              <a:ext cx="614150" cy="795875"/>
            </a:xfrm>
            <a:prstGeom prst="rect">
              <a:avLst/>
            </a:prstGeom>
            <a:noFill/>
            <a:ln>
              <a:noFill/>
            </a:ln>
          </p:spPr>
        </p:pic>
        <p:pic>
          <p:nvPicPr>
            <p:cNvPr id="212" name="Google Shape;212;p40"/>
            <p:cNvPicPr preferRelativeResize="0"/>
            <p:nvPr/>
          </p:nvPicPr>
          <p:blipFill>
            <a:blip r:embed="rId9">
              <a:alphaModFix/>
            </a:blip>
            <a:stretch>
              <a:fillRect/>
            </a:stretch>
          </p:blipFill>
          <p:spPr>
            <a:xfrm>
              <a:off x="3515274" y="6416175"/>
              <a:ext cx="486825" cy="486825"/>
            </a:xfrm>
            <a:prstGeom prst="rect">
              <a:avLst/>
            </a:prstGeom>
            <a:noFill/>
            <a:ln>
              <a:noFill/>
            </a:ln>
          </p:spPr>
        </p:pic>
        <p:pic>
          <p:nvPicPr>
            <p:cNvPr id="213" name="Google Shape;213;p40"/>
            <p:cNvPicPr preferRelativeResize="0"/>
            <p:nvPr/>
          </p:nvPicPr>
          <p:blipFill>
            <a:blip r:embed="rId8">
              <a:alphaModFix/>
            </a:blip>
            <a:stretch>
              <a:fillRect/>
            </a:stretch>
          </p:blipFill>
          <p:spPr>
            <a:xfrm flipH="1">
              <a:off x="4065750" y="6352500"/>
              <a:ext cx="614150" cy="614150"/>
            </a:xfrm>
            <a:prstGeom prst="rect">
              <a:avLst/>
            </a:prstGeom>
            <a:noFill/>
            <a:ln>
              <a:noFill/>
            </a:ln>
          </p:spPr>
        </p:pic>
        <p:pic>
          <p:nvPicPr>
            <p:cNvPr id="214" name="Google Shape;214;p40"/>
            <p:cNvPicPr preferRelativeResize="0"/>
            <p:nvPr/>
          </p:nvPicPr>
          <p:blipFill>
            <a:blip r:embed="rId10">
              <a:alphaModFix/>
            </a:blip>
            <a:stretch>
              <a:fillRect/>
            </a:stretch>
          </p:blipFill>
          <p:spPr>
            <a:xfrm>
              <a:off x="3341131" y="6966650"/>
              <a:ext cx="1338769" cy="48682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41"/>
          <p:cNvPicPr preferRelativeResize="0"/>
          <p:nvPr/>
        </p:nvPicPr>
        <p:blipFill rotWithShape="1">
          <a:blip r:embed="rId3">
            <a:alphaModFix/>
          </a:blip>
          <a:srcRect b="2892" l="5978" r="6486" t="4394"/>
          <a:stretch/>
        </p:blipFill>
        <p:spPr>
          <a:xfrm>
            <a:off x="1282625" y="1233325"/>
            <a:ext cx="7493150" cy="4467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2"/>
          <p:cNvSpPr txBox="1"/>
          <p:nvPr/>
        </p:nvSpPr>
        <p:spPr>
          <a:xfrm>
            <a:off x="960575" y="1326450"/>
            <a:ext cx="8137200" cy="16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404040"/>
                </a:solidFill>
                <a:highlight>
                  <a:srgbClr val="FFFFFF"/>
                </a:highlight>
              </a:rPr>
              <a:t>Tip #1:</a:t>
            </a:r>
            <a:r>
              <a:rPr lang="en" sz="2100">
                <a:solidFill>
                  <a:srgbClr val="404040"/>
                </a:solidFill>
                <a:highlight>
                  <a:srgbClr val="FFFFFF"/>
                </a:highlight>
              </a:rPr>
              <a:t> </a:t>
            </a:r>
            <a:r>
              <a:rPr b="1" i="1" lang="en" sz="2100">
                <a:solidFill>
                  <a:srgbClr val="404040"/>
                </a:solidFill>
                <a:highlight>
                  <a:srgbClr val="FFFFFF"/>
                </a:highlight>
              </a:rPr>
              <a:t>Start simple.</a:t>
            </a:r>
            <a:r>
              <a:rPr b="1" lang="en" sz="2100">
                <a:solidFill>
                  <a:srgbClr val="404040"/>
                </a:solidFill>
                <a:highlight>
                  <a:srgbClr val="FFFFFF"/>
                </a:highlight>
              </a:rPr>
              <a:t> </a:t>
            </a:r>
            <a:r>
              <a:rPr lang="en" sz="2100">
                <a:solidFill>
                  <a:srgbClr val="404040"/>
                </a:solidFill>
                <a:highlight>
                  <a:srgbClr val="FFFFFF"/>
                </a:highlight>
              </a:rPr>
              <a:t>If your students are a bit hesitant to put themselves on camera, their nerves will be even stronger if they're asked to answer a challenging question right away. Start with something fun and simple that will get them comfortable. </a:t>
            </a:r>
            <a:endParaRPr sz="2000"/>
          </a:p>
        </p:txBody>
      </p:sp>
      <p:sp>
        <p:nvSpPr>
          <p:cNvPr id="225" name="Google Shape;225;p42"/>
          <p:cNvSpPr txBox="1"/>
          <p:nvPr/>
        </p:nvSpPr>
        <p:spPr>
          <a:xfrm>
            <a:off x="960575" y="3130075"/>
            <a:ext cx="8137200" cy="11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404040"/>
                </a:solidFill>
                <a:highlight>
                  <a:srgbClr val="FFFFFF"/>
                </a:highlight>
              </a:rPr>
              <a:t>Tip #2:</a:t>
            </a:r>
            <a:r>
              <a:rPr lang="en" sz="2100">
                <a:solidFill>
                  <a:srgbClr val="404040"/>
                </a:solidFill>
                <a:highlight>
                  <a:srgbClr val="FFFFFF"/>
                </a:highlight>
              </a:rPr>
              <a:t> </a:t>
            </a:r>
            <a:r>
              <a:rPr b="1" i="1" lang="en" sz="2100">
                <a:solidFill>
                  <a:srgbClr val="404040"/>
                </a:solidFill>
                <a:highlight>
                  <a:srgbClr val="FFFFFF"/>
                </a:highlight>
              </a:rPr>
              <a:t>Post the first video yourself.</a:t>
            </a:r>
            <a:r>
              <a:rPr lang="en" sz="2100">
                <a:solidFill>
                  <a:srgbClr val="404040"/>
                </a:solidFill>
                <a:highlight>
                  <a:srgbClr val="FFFFFF"/>
                </a:highlight>
              </a:rPr>
              <a:t>  If students see you relaxed, authentic, or even silly, students will feel more comfortable doing the same. Simply record a video as the Topic Focus!</a:t>
            </a:r>
            <a:endParaRPr sz="2100"/>
          </a:p>
        </p:txBody>
      </p:sp>
      <p:sp>
        <p:nvSpPr>
          <p:cNvPr id="226" name="Google Shape;226;p42"/>
          <p:cNvSpPr txBox="1"/>
          <p:nvPr/>
        </p:nvSpPr>
        <p:spPr>
          <a:xfrm>
            <a:off x="1020038" y="4468100"/>
            <a:ext cx="8077800" cy="12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404040"/>
                </a:solidFill>
                <a:highlight>
                  <a:srgbClr val="FFFFFF"/>
                </a:highlight>
              </a:rPr>
              <a:t>Tip #3:</a:t>
            </a:r>
            <a:r>
              <a:rPr lang="en" sz="2100">
                <a:solidFill>
                  <a:srgbClr val="404040"/>
                </a:solidFill>
                <a:highlight>
                  <a:srgbClr val="FFFFFF"/>
                </a:highlight>
              </a:rPr>
              <a:t>  </a:t>
            </a:r>
            <a:r>
              <a:rPr b="1" i="1" lang="en" sz="2100">
                <a:solidFill>
                  <a:srgbClr val="404040"/>
                </a:solidFill>
                <a:highlight>
                  <a:srgbClr val="FFFFFF"/>
                </a:highlight>
              </a:rPr>
              <a:t>Record with a buddy, group or with family members.</a:t>
            </a:r>
            <a:r>
              <a:rPr lang="en" sz="2100">
                <a:solidFill>
                  <a:srgbClr val="404040"/>
                </a:solidFill>
                <a:highlight>
                  <a:srgbClr val="FFFFFF"/>
                </a:highlight>
              </a:rPr>
              <a:t> Motivation and confidence increases with the support of peers and family. </a:t>
            </a:r>
            <a:endParaRPr sz="2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3"/>
          <p:cNvSpPr txBox="1"/>
          <p:nvPr/>
        </p:nvSpPr>
        <p:spPr>
          <a:xfrm>
            <a:off x="968400" y="1116975"/>
            <a:ext cx="8121600" cy="18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404040"/>
                </a:solidFill>
                <a:highlight>
                  <a:srgbClr val="FFFFFF"/>
                </a:highlight>
              </a:rPr>
              <a:t>Tip #4: </a:t>
            </a:r>
            <a:r>
              <a:rPr lang="en" sz="2100">
                <a:solidFill>
                  <a:srgbClr val="404040"/>
                </a:solidFill>
                <a:highlight>
                  <a:srgbClr val="FFFFFF"/>
                </a:highlight>
              </a:rPr>
              <a:t> </a:t>
            </a:r>
            <a:r>
              <a:rPr b="1" i="1" lang="en" sz="2100">
                <a:solidFill>
                  <a:srgbClr val="404040"/>
                </a:solidFill>
                <a:highlight>
                  <a:srgbClr val="FFFFFF"/>
                </a:highlight>
              </a:rPr>
              <a:t>Use Pixel Mode, Stickers, or Filters.</a:t>
            </a:r>
            <a:r>
              <a:rPr lang="en" sz="2100">
                <a:solidFill>
                  <a:srgbClr val="404040"/>
                </a:solidFill>
                <a:highlight>
                  <a:srgbClr val="FFFFFF"/>
                </a:highlight>
              </a:rPr>
              <a:t> Students have access to fun Styles in Flipgrid, such as </a:t>
            </a:r>
            <a:r>
              <a:rPr i="1" lang="en" sz="2100">
                <a:solidFill>
                  <a:srgbClr val="404040"/>
                </a:solidFill>
                <a:highlight>
                  <a:srgbClr val="FFFFFF"/>
                </a:highlight>
              </a:rPr>
              <a:t>Pixel Mode! </a:t>
            </a:r>
            <a:r>
              <a:rPr lang="en" sz="2100">
                <a:solidFill>
                  <a:srgbClr val="404040"/>
                </a:solidFill>
                <a:highlight>
                  <a:srgbClr val="FFFFFF"/>
                </a:highlight>
              </a:rPr>
              <a:t>Students can use this feature to pixelate the video, hiding their face, or use it to reveal clues throughout the video. In addition, students can add an emoji as a sticker over the video to hide their face.</a:t>
            </a:r>
            <a:endParaRPr sz="2100"/>
          </a:p>
        </p:txBody>
      </p:sp>
      <p:sp>
        <p:nvSpPr>
          <p:cNvPr id="232" name="Google Shape;232;p43"/>
          <p:cNvSpPr txBox="1"/>
          <p:nvPr/>
        </p:nvSpPr>
        <p:spPr>
          <a:xfrm>
            <a:off x="905850" y="3025175"/>
            <a:ext cx="8246700" cy="14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404040"/>
                </a:solidFill>
                <a:highlight>
                  <a:srgbClr val="FFFFFF"/>
                </a:highlight>
              </a:rPr>
              <a:t>T</a:t>
            </a:r>
            <a:r>
              <a:rPr b="1" lang="en" sz="1500">
                <a:solidFill>
                  <a:srgbClr val="404040"/>
                </a:solidFill>
                <a:highlight>
                  <a:srgbClr val="FFFFFF"/>
                </a:highlight>
              </a:rPr>
              <a:t>i</a:t>
            </a:r>
            <a:r>
              <a:rPr b="1" lang="en" sz="2100">
                <a:solidFill>
                  <a:srgbClr val="404040"/>
                </a:solidFill>
                <a:highlight>
                  <a:srgbClr val="FFFFFF"/>
                </a:highlight>
              </a:rPr>
              <a:t>p #5: </a:t>
            </a:r>
            <a:r>
              <a:rPr b="1" i="1" lang="en" sz="2100">
                <a:solidFill>
                  <a:srgbClr val="404040"/>
                </a:solidFill>
                <a:highlight>
                  <a:srgbClr val="FFFFFF"/>
                </a:highlight>
              </a:rPr>
              <a:t>Use Whiteboard mode or record something else!</a:t>
            </a:r>
            <a:r>
              <a:rPr lang="en" sz="2100">
                <a:solidFill>
                  <a:srgbClr val="404040"/>
                </a:solidFill>
                <a:highlight>
                  <a:srgbClr val="FFFFFF"/>
                </a:highlight>
              </a:rPr>
              <a:t>  The Flipgrid camera is filled with powerful features, such as Whiteboard Mode, emoji, inking, and text, that allow your students to share their voice without their face being on camera.</a:t>
            </a:r>
            <a:endParaRPr sz="2100"/>
          </a:p>
        </p:txBody>
      </p:sp>
      <p:sp>
        <p:nvSpPr>
          <p:cNvPr id="233" name="Google Shape;233;p43"/>
          <p:cNvSpPr txBox="1"/>
          <p:nvPr/>
        </p:nvSpPr>
        <p:spPr>
          <a:xfrm>
            <a:off x="968400" y="4747375"/>
            <a:ext cx="8121600" cy="9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404040"/>
                </a:solidFill>
                <a:highlight>
                  <a:srgbClr val="FFFFFF"/>
                </a:highlight>
              </a:rPr>
              <a:t>T</a:t>
            </a:r>
            <a:r>
              <a:rPr b="1" lang="en" sz="2100">
                <a:solidFill>
                  <a:srgbClr val="404040"/>
                </a:solidFill>
                <a:highlight>
                  <a:srgbClr val="FFFFFF"/>
                </a:highlight>
              </a:rPr>
              <a:t>ip #6:</a:t>
            </a:r>
            <a:r>
              <a:rPr lang="en" sz="2100">
                <a:solidFill>
                  <a:srgbClr val="404040"/>
                </a:solidFill>
                <a:highlight>
                  <a:srgbClr val="FFFFFF"/>
                </a:highlight>
              </a:rPr>
              <a:t>  </a:t>
            </a:r>
            <a:r>
              <a:rPr b="1" i="1" lang="en" sz="2100">
                <a:solidFill>
                  <a:srgbClr val="404040"/>
                </a:solidFill>
                <a:highlight>
                  <a:srgbClr val="FFFFFF"/>
                </a:highlight>
              </a:rPr>
              <a:t>Moderate Topics.</a:t>
            </a:r>
            <a:r>
              <a:rPr lang="en" sz="2100">
                <a:solidFill>
                  <a:srgbClr val="404040"/>
                </a:solidFill>
                <a:highlight>
                  <a:srgbClr val="FFFFFF"/>
                </a:highlight>
              </a:rPr>
              <a:t>  The moderation feature allows you to choose which responses show on the Grid.</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6"/>
          <p:cNvSpPr txBox="1"/>
          <p:nvPr>
            <p:ph type="title"/>
          </p:nvPr>
        </p:nvSpPr>
        <p:spPr>
          <a:xfrm>
            <a:off x="1154450" y="1203109"/>
            <a:ext cx="7722900" cy="1133700"/>
          </a:xfrm>
          <a:prstGeom prst="rect">
            <a:avLst/>
          </a:prstGeom>
        </p:spPr>
        <p:txBody>
          <a:bodyPr anchorCtr="0" anchor="t" bIns="113100" lIns="113100" spcFirstLastPara="1" rIns="113100" wrap="square" tIns="113100">
            <a:noAutofit/>
          </a:bodyPr>
          <a:lstStyle/>
          <a:p>
            <a:pPr indent="0" lvl="0" marL="0" rtl="0" algn="ctr">
              <a:lnSpc>
                <a:spcPct val="120000"/>
              </a:lnSpc>
              <a:spcBef>
                <a:spcPts val="0"/>
              </a:spcBef>
              <a:spcAft>
                <a:spcPts val="0"/>
              </a:spcAft>
              <a:buClr>
                <a:schemeClr val="dk1"/>
              </a:buClr>
              <a:buSzPts val="1100"/>
              <a:buFont typeface="Arial"/>
              <a:buNone/>
            </a:pPr>
            <a:r>
              <a:rPr lang="en" sz="4400">
                <a:solidFill>
                  <a:schemeClr val="dk1"/>
                </a:solidFill>
                <a:highlight>
                  <a:srgbClr val="FFFFFF"/>
                </a:highlight>
                <a:latin typeface="Arial"/>
                <a:ea typeface="Arial"/>
                <a:cs typeface="Arial"/>
                <a:sym typeface="Arial"/>
              </a:rPr>
              <a:t>SETTING UP FLIPGRID</a:t>
            </a:r>
            <a:endParaRPr sz="44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sp>
        <p:nvSpPr>
          <p:cNvPr id="94" name="Google Shape;94;p26"/>
          <p:cNvSpPr txBox="1"/>
          <p:nvPr>
            <p:ph idx="1" type="body"/>
          </p:nvPr>
        </p:nvSpPr>
        <p:spPr>
          <a:xfrm>
            <a:off x="1154450" y="2172110"/>
            <a:ext cx="7722900" cy="4090500"/>
          </a:xfrm>
          <a:prstGeom prst="rect">
            <a:avLst/>
          </a:prstGeom>
        </p:spPr>
        <p:txBody>
          <a:bodyPr anchorCtr="0" anchor="t" bIns="113100" lIns="113100" spcFirstLastPara="1" rIns="113100" wrap="square" tIns="113100">
            <a:noAutofit/>
          </a:bodyPr>
          <a:lstStyle/>
          <a:p>
            <a:pPr indent="0" lvl="0" marL="0" rtl="0" algn="l">
              <a:spcBef>
                <a:spcPts val="700"/>
              </a:spcBef>
              <a:spcAft>
                <a:spcPts val="0"/>
              </a:spcAft>
              <a:buNone/>
            </a:pPr>
            <a:r>
              <a:rPr lang="en" sz="2600">
                <a:solidFill>
                  <a:schemeClr val="dk1"/>
                </a:solidFill>
                <a:highlight>
                  <a:srgbClr val="FFFFFF"/>
                </a:highlight>
                <a:latin typeface="Arial"/>
                <a:ea typeface="Arial"/>
                <a:cs typeface="Arial"/>
                <a:sym typeface="Arial"/>
              </a:rPr>
              <a:t>When getting started with Flipgrid, the first thing you have to do is set up your grid. Setting up your grid is Flipgrid terminology for setting up your class. You can create as many grids as needed. If you want to create a grid for each subject you teach, you can easily do that. Also, if you are departmentalized, you can create grids for each of your classes.</a:t>
            </a:r>
            <a:endParaRPr sz="3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4"/>
          <p:cNvSpPr txBox="1"/>
          <p:nvPr/>
        </p:nvSpPr>
        <p:spPr>
          <a:xfrm>
            <a:off x="1070450" y="1000625"/>
            <a:ext cx="8051700" cy="116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404040"/>
                </a:solidFill>
                <a:highlight>
                  <a:srgbClr val="FFFFFF"/>
                </a:highlight>
              </a:rPr>
              <a:t>Tip #7: </a:t>
            </a:r>
            <a:r>
              <a:rPr lang="en" sz="2100">
                <a:solidFill>
                  <a:srgbClr val="404040"/>
                </a:solidFill>
                <a:highlight>
                  <a:srgbClr val="FFFFFF"/>
                </a:highlight>
              </a:rPr>
              <a:t> </a:t>
            </a:r>
            <a:r>
              <a:rPr b="1" i="1" lang="en" sz="2100">
                <a:solidFill>
                  <a:srgbClr val="404040"/>
                </a:solidFill>
                <a:highlight>
                  <a:srgbClr val="FFFFFF"/>
                </a:highlight>
              </a:rPr>
              <a:t>Use Sticky Notes.</a:t>
            </a:r>
            <a:r>
              <a:rPr i="1" lang="en" sz="2100">
                <a:solidFill>
                  <a:srgbClr val="404040"/>
                </a:solidFill>
                <a:highlight>
                  <a:srgbClr val="FFFFFF"/>
                </a:highlight>
              </a:rPr>
              <a:t> </a:t>
            </a:r>
            <a:r>
              <a:rPr lang="en" sz="2100">
                <a:solidFill>
                  <a:srgbClr val="404040"/>
                </a:solidFill>
                <a:highlight>
                  <a:srgbClr val="FFFFFF"/>
                </a:highlight>
              </a:rPr>
              <a:t>Digital</a:t>
            </a:r>
            <a:r>
              <a:rPr i="1" lang="en" sz="2100">
                <a:solidFill>
                  <a:srgbClr val="404040"/>
                </a:solidFill>
                <a:highlight>
                  <a:srgbClr val="FFFFFF"/>
                </a:highlight>
              </a:rPr>
              <a:t> </a:t>
            </a:r>
            <a:r>
              <a:rPr lang="en" sz="2100">
                <a:solidFill>
                  <a:srgbClr val="404040"/>
                </a:solidFill>
                <a:highlight>
                  <a:srgbClr val="FFFFFF"/>
                </a:highlight>
              </a:rPr>
              <a:t>Sticky Notes in Flipgrid allow students to jot down key points and notes they want to remember, increasing confidence as they share their ideas.</a:t>
            </a:r>
            <a:r>
              <a:rPr lang="en" sz="1500">
                <a:solidFill>
                  <a:srgbClr val="404040"/>
                </a:solidFill>
                <a:highlight>
                  <a:srgbClr val="FFFFFF"/>
                </a:highlight>
              </a:rPr>
              <a:t> </a:t>
            </a:r>
            <a:endParaRPr/>
          </a:p>
        </p:txBody>
      </p:sp>
      <p:sp>
        <p:nvSpPr>
          <p:cNvPr id="239" name="Google Shape;239;p44"/>
          <p:cNvSpPr txBox="1"/>
          <p:nvPr/>
        </p:nvSpPr>
        <p:spPr>
          <a:xfrm>
            <a:off x="1108050" y="2216875"/>
            <a:ext cx="7842300" cy="21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404040"/>
                </a:solidFill>
                <a:highlight>
                  <a:srgbClr val="FFFFFF"/>
                </a:highlight>
              </a:rPr>
              <a:t>Tip #8: </a:t>
            </a:r>
            <a:r>
              <a:rPr lang="en" sz="2100">
                <a:solidFill>
                  <a:srgbClr val="404040"/>
                </a:solidFill>
                <a:highlight>
                  <a:srgbClr val="FFFFFF"/>
                </a:highlight>
              </a:rPr>
              <a:t> </a:t>
            </a:r>
            <a:r>
              <a:rPr b="1" i="1" lang="en" sz="2100">
                <a:solidFill>
                  <a:srgbClr val="404040"/>
                </a:solidFill>
                <a:highlight>
                  <a:srgbClr val="FFFFFF"/>
                </a:highlight>
              </a:rPr>
              <a:t>Interview a friend</a:t>
            </a:r>
            <a:r>
              <a:rPr lang="en" sz="2100">
                <a:solidFill>
                  <a:srgbClr val="404040"/>
                </a:solidFill>
                <a:highlight>
                  <a:srgbClr val="FFFFFF"/>
                </a:highlight>
              </a:rPr>
              <a:t> - This is a great way for students to help each other become comfortable recording while also practicing speaking and listening skills. Pair quieter students with a student who is more comfortable on camera. As they ask questions they can pause the video to gather their thoughts before speaking. </a:t>
            </a:r>
            <a:endParaRPr sz="2100"/>
          </a:p>
        </p:txBody>
      </p:sp>
      <p:sp>
        <p:nvSpPr>
          <p:cNvPr id="240" name="Google Shape;240;p44"/>
          <p:cNvSpPr txBox="1"/>
          <p:nvPr/>
        </p:nvSpPr>
        <p:spPr>
          <a:xfrm>
            <a:off x="1108050" y="4348375"/>
            <a:ext cx="8051700" cy="18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404040"/>
                </a:solidFill>
                <a:highlight>
                  <a:srgbClr val="FFFFFF"/>
                </a:highlight>
              </a:rPr>
              <a:t>Tip #9:</a:t>
            </a:r>
            <a:r>
              <a:rPr lang="en" sz="2100">
                <a:solidFill>
                  <a:srgbClr val="404040"/>
                </a:solidFill>
                <a:highlight>
                  <a:srgbClr val="FFFFFF"/>
                </a:highlight>
              </a:rPr>
              <a:t>  </a:t>
            </a:r>
            <a:r>
              <a:rPr b="1" i="1" lang="en" sz="2100">
                <a:solidFill>
                  <a:srgbClr val="404040"/>
                </a:solidFill>
                <a:highlight>
                  <a:srgbClr val="FFFFFF"/>
                </a:highlight>
              </a:rPr>
              <a:t>Create paper slides videos</a:t>
            </a:r>
            <a:r>
              <a:rPr lang="en" sz="2100">
                <a:solidFill>
                  <a:srgbClr val="404040"/>
                </a:solidFill>
                <a:highlight>
                  <a:srgbClr val="FFFFFF"/>
                </a:highlight>
              </a:rPr>
              <a:t> - Paper slides allows students to unleash their creativity by creating a slide for each of their big ideas.  As the student is speaking, someone else can move the paper slides into the view of the camera, or they can upload each slide as an image and record a voice over! </a:t>
            </a:r>
            <a:endParaRPr sz="2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45"/>
          <p:cNvPicPr preferRelativeResize="0"/>
          <p:nvPr/>
        </p:nvPicPr>
        <p:blipFill>
          <a:blip r:embed="rId3">
            <a:alphaModFix/>
          </a:blip>
          <a:stretch>
            <a:fillRect/>
          </a:stretch>
        </p:blipFill>
        <p:spPr>
          <a:xfrm>
            <a:off x="3061250" y="1123388"/>
            <a:ext cx="3540424" cy="52929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6"/>
          <p:cNvSpPr txBox="1"/>
          <p:nvPr/>
        </p:nvSpPr>
        <p:spPr>
          <a:xfrm>
            <a:off x="1096350" y="930825"/>
            <a:ext cx="7865700" cy="507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rgbClr val="444444"/>
                </a:solidFill>
                <a:highlight>
                  <a:srgbClr val="FFFFFF"/>
                </a:highlight>
              </a:rPr>
              <a:t>Flipgrid can serve more than academic purposes. Iit can also be an excellent tool for building classroom community. There are several different ways to do this. You could have students wish each other a happy birthday or send home get well messages when a child is out sick. One fun strategy is to choose a student of the week or month. Over the course of the month, the student of the month’s classmates should record a video to share a compliment or other positive affirmation about the student of the month. Of course, if you do this, students will need to be taught how to leave appropriate responses, because students can be a bit, okay sometimes a lot, over the top. The responses should be meaningful.</a:t>
            </a:r>
            <a:endParaRPr sz="2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7"/>
          <p:cNvSpPr txBox="1"/>
          <p:nvPr/>
        </p:nvSpPr>
        <p:spPr>
          <a:xfrm>
            <a:off x="1096350" y="930825"/>
            <a:ext cx="7865700" cy="50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444444"/>
                </a:solidFill>
                <a:highlight>
                  <a:srgbClr val="FFFFFF"/>
                </a:highlight>
              </a:rPr>
              <a:t>Thank you Diana for sharing this tip:</a:t>
            </a:r>
            <a:endParaRPr sz="2600">
              <a:solidFill>
                <a:srgbClr val="444444"/>
              </a:solidFill>
              <a:highlight>
                <a:srgbClr val="FFFFFF"/>
              </a:highlight>
            </a:endParaRPr>
          </a:p>
          <a:p>
            <a:pPr indent="0" lvl="0" marL="0" rtl="0" algn="l">
              <a:spcBef>
                <a:spcPts val="0"/>
              </a:spcBef>
              <a:spcAft>
                <a:spcPts val="0"/>
              </a:spcAft>
              <a:buNone/>
            </a:pPr>
            <a:r>
              <a:t/>
            </a:r>
            <a:endParaRPr sz="2600">
              <a:solidFill>
                <a:srgbClr val="444444"/>
              </a:solidFill>
              <a:highlight>
                <a:srgbClr val="FFFFFF"/>
              </a:highlight>
            </a:endParaRPr>
          </a:p>
          <a:p>
            <a:pPr indent="0" lvl="0" marL="0" rtl="0" algn="l">
              <a:spcBef>
                <a:spcPts val="0"/>
              </a:spcBef>
              <a:spcAft>
                <a:spcPts val="0"/>
              </a:spcAft>
              <a:buNone/>
            </a:pPr>
            <a:r>
              <a:rPr lang="en" sz="2600">
                <a:solidFill>
                  <a:srgbClr val="444444"/>
                </a:solidFill>
                <a:highlight>
                  <a:srgbClr val="FFFFFF"/>
                </a:highlight>
              </a:rPr>
              <a:t>When assigning a flipgrid to your students always add a note to all of the assignments telling the students that “This assignment is moderated so you will not see your video until I approve it.  Please only record one entry.”  </a:t>
            </a:r>
            <a:endParaRPr sz="2600">
              <a:solidFill>
                <a:srgbClr val="444444"/>
              </a:solidFill>
              <a:highlight>
                <a:srgbClr val="FFFFFF"/>
              </a:highlight>
            </a:endParaRPr>
          </a:p>
          <a:p>
            <a:pPr indent="0" lvl="0" marL="0" rtl="0" algn="l">
              <a:spcBef>
                <a:spcPts val="0"/>
              </a:spcBef>
              <a:spcAft>
                <a:spcPts val="0"/>
              </a:spcAft>
              <a:buNone/>
            </a:pPr>
            <a:r>
              <a:t/>
            </a:r>
            <a:endParaRPr sz="2600">
              <a:solidFill>
                <a:srgbClr val="444444"/>
              </a:solidFill>
              <a:highlight>
                <a:srgbClr val="FFFFFF"/>
              </a:highlight>
            </a:endParaRPr>
          </a:p>
          <a:p>
            <a:pPr indent="0" lvl="0" marL="0" rtl="0" algn="l">
              <a:spcBef>
                <a:spcPts val="0"/>
              </a:spcBef>
              <a:spcAft>
                <a:spcPts val="0"/>
              </a:spcAft>
              <a:buNone/>
            </a:pPr>
            <a:r>
              <a:rPr lang="en" sz="2600">
                <a:solidFill>
                  <a:srgbClr val="444444"/>
                </a:solidFill>
                <a:highlight>
                  <a:srgbClr val="FFFFFF"/>
                </a:highlight>
              </a:rPr>
              <a:t>Dong this will prevent you from getting recordings multiple times and students emailing you asking where their videos are.  </a:t>
            </a:r>
            <a:endParaRPr sz="2600">
              <a:solidFill>
                <a:srgbClr val="444444"/>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8"/>
          <p:cNvPicPr preferRelativeResize="0"/>
          <p:nvPr/>
        </p:nvPicPr>
        <p:blipFill>
          <a:blip r:embed="rId3">
            <a:alphaModFix/>
          </a:blip>
          <a:stretch>
            <a:fillRect/>
          </a:stretch>
        </p:blipFill>
        <p:spPr>
          <a:xfrm>
            <a:off x="2843650" y="3102050"/>
            <a:ext cx="4743450" cy="3810000"/>
          </a:xfrm>
          <a:prstGeom prst="rect">
            <a:avLst/>
          </a:prstGeom>
          <a:noFill/>
          <a:ln>
            <a:noFill/>
          </a:ln>
        </p:spPr>
      </p:pic>
      <p:pic>
        <p:nvPicPr>
          <p:cNvPr id="261" name="Google Shape;261;p48"/>
          <p:cNvPicPr preferRelativeResize="0"/>
          <p:nvPr/>
        </p:nvPicPr>
        <p:blipFill>
          <a:blip r:embed="rId4">
            <a:alphaModFix/>
          </a:blip>
          <a:stretch>
            <a:fillRect/>
          </a:stretch>
        </p:blipFill>
        <p:spPr>
          <a:xfrm>
            <a:off x="5335112" y="891325"/>
            <a:ext cx="3809626" cy="2396900"/>
          </a:xfrm>
          <a:prstGeom prst="rect">
            <a:avLst/>
          </a:prstGeom>
          <a:noFill/>
          <a:ln>
            <a:noFill/>
          </a:ln>
        </p:spPr>
      </p:pic>
      <p:sp>
        <p:nvSpPr>
          <p:cNvPr id="262" name="Google Shape;262;p48"/>
          <p:cNvSpPr txBox="1"/>
          <p:nvPr/>
        </p:nvSpPr>
        <p:spPr>
          <a:xfrm>
            <a:off x="5994925" y="1391675"/>
            <a:ext cx="2490000" cy="139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latin typeface="Dancing Script"/>
                <a:ea typeface="Dancing Script"/>
                <a:cs typeface="Dancing Script"/>
                <a:sym typeface="Dancing Script"/>
              </a:rPr>
              <a:t>Thank You</a:t>
            </a:r>
            <a:endParaRPr sz="4000">
              <a:latin typeface="Dancing Script"/>
              <a:ea typeface="Dancing Script"/>
              <a:cs typeface="Dancing Script"/>
              <a:sym typeface="Dancing Script"/>
            </a:endParaRPr>
          </a:p>
        </p:txBody>
      </p:sp>
      <p:pic>
        <p:nvPicPr>
          <p:cNvPr id="263" name="Google Shape;263;p48"/>
          <p:cNvPicPr preferRelativeResize="0"/>
          <p:nvPr/>
        </p:nvPicPr>
        <p:blipFill rotWithShape="1">
          <a:blip r:embed="rId5">
            <a:alphaModFix/>
          </a:blip>
          <a:srcRect b="0" l="57199" r="0" t="0"/>
          <a:stretch/>
        </p:blipFill>
        <p:spPr>
          <a:xfrm>
            <a:off x="3490600" y="891325"/>
            <a:ext cx="1529125" cy="1786325"/>
          </a:xfrm>
          <a:prstGeom prst="rect">
            <a:avLst/>
          </a:prstGeom>
          <a:noFill/>
          <a:ln>
            <a:noFill/>
          </a:ln>
        </p:spPr>
      </p:pic>
      <p:pic>
        <p:nvPicPr>
          <p:cNvPr id="264" name="Google Shape;264;p48"/>
          <p:cNvPicPr preferRelativeResize="0"/>
          <p:nvPr/>
        </p:nvPicPr>
        <p:blipFill>
          <a:blip r:embed="rId6">
            <a:alphaModFix/>
          </a:blip>
          <a:stretch>
            <a:fillRect/>
          </a:stretch>
        </p:blipFill>
        <p:spPr>
          <a:xfrm>
            <a:off x="1146350" y="3288225"/>
            <a:ext cx="2818300" cy="2643200"/>
          </a:xfrm>
          <a:prstGeom prst="rect">
            <a:avLst/>
          </a:prstGeom>
          <a:noFill/>
          <a:ln>
            <a:noFill/>
          </a:ln>
        </p:spPr>
      </p:pic>
      <p:pic>
        <p:nvPicPr>
          <p:cNvPr id="265" name="Google Shape;265;p48"/>
          <p:cNvPicPr preferRelativeResize="0"/>
          <p:nvPr/>
        </p:nvPicPr>
        <p:blipFill>
          <a:blip r:embed="rId7">
            <a:alphaModFix/>
          </a:blip>
          <a:stretch>
            <a:fillRect/>
          </a:stretch>
        </p:blipFill>
        <p:spPr>
          <a:xfrm flipH="1">
            <a:off x="1146345" y="2001728"/>
            <a:ext cx="3350100" cy="3350100"/>
          </a:xfrm>
          <a:prstGeom prst="rect">
            <a:avLst/>
          </a:prstGeom>
          <a:noFill/>
          <a:ln>
            <a:noFill/>
          </a:ln>
        </p:spPr>
      </p:pic>
      <p:pic>
        <p:nvPicPr>
          <p:cNvPr descr="Download Clock Png Transparent - Obtuse Angles In The Classroom ..." id="266" name="Google Shape;266;p48"/>
          <p:cNvPicPr preferRelativeResize="0"/>
          <p:nvPr/>
        </p:nvPicPr>
        <p:blipFill>
          <a:blip r:embed="rId8">
            <a:alphaModFix/>
          </a:blip>
          <a:stretch>
            <a:fillRect/>
          </a:stretch>
        </p:blipFill>
        <p:spPr>
          <a:xfrm>
            <a:off x="1031009" y="1036175"/>
            <a:ext cx="836299" cy="836299"/>
          </a:xfrm>
          <a:prstGeom prst="rect">
            <a:avLst/>
          </a:prstGeom>
          <a:noFill/>
          <a:ln>
            <a:noFill/>
          </a:ln>
        </p:spPr>
      </p:pic>
      <p:pic>
        <p:nvPicPr>
          <p:cNvPr descr="Download 30&quot; X 60&quot; Trapezoid Table, Activity Tables, Classroom ..." id="267" name="Google Shape;267;p48"/>
          <p:cNvPicPr preferRelativeResize="0"/>
          <p:nvPr/>
        </p:nvPicPr>
        <p:blipFill rotWithShape="1">
          <a:blip r:embed="rId9">
            <a:alphaModFix/>
          </a:blip>
          <a:srcRect b="46285" l="0" r="23141" t="0"/>
          <a:stretch/>
        </p:blipFill>
        <p:spPr>
          <a:xfrm>
            <a:off x="5622750" y="4690230"/>
            <a:ext cx="3684300" cy="1989120"/>
          </a:xfrm>
          <a:prstGeom prst="rect">
            <a:avLst/>
          </a:prstGeom>
          <a:noFill/>
          <a:ln>
            <a:noFill/>
          </a:ln>
        </p:spPr>
      </p:pic>
      <p:pic>
        <p:nvPicPr>
          <p:cNvPr descr="Transparent Background House Plant Clipart" id="268" name="Google Shape;268;p48"/>
          <p:cNvPicPr preferRelativeResize="0"/>
          <p:nvPr/>
        </p:nvPicPr>
        <p:blipFill>
          <a:blip r:embed="rId10">
            <a:alphaModFix/>
          </a:blip>
          <a:stretch>
            <a:fillRect/>
          </a:stretch>
        </p:blipFill>
        <p:spPr>
          <a:xfrm>
            <a:off x="6927863" y="3534185"/>
            <a:ext cx="1347650" cy="154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7"/>
          <p:cNvSpPr txBox="1"/>
          <p:nvPr>
            <p:ph type="title"/>
          </p:nvPr>
        </p:nvSpPr>
        <p:spPr>
          <a:xfrm>
            <a:off x="1154450" y="1203109"/>
            <a:ext cx="7722900" cy="1133700"/>
          </a:xfrm>
          <a:prstGeom prst="rect">
            <a:avLst/>
          </a:prstGeom>
        </p:spPr>
        <p:txBody>
          <a:bodyPr anchorCtr="0" anchor="t" bIns="113100" lIns="113100" spcFirstLastPara="1" rIns="113100" wrap="square" tIns="113100">
            <a:noAutofit/>
          </a:bodyPr>
          <a:lstStyle/>
          <a:p>
            <a:pPr indent="0" lvl="0" marL="0" rtl="0" algn="ctr">
              <a:lnSpc>
                <a:spcPct val="120000"/>
              </a:lnSpc>
              <a:spcBef>
                <a:spcPts val="0"/>
              </a:spcBef>
              <a:spcAft>
                <a:spcPts val="0"/>
              </a:spcAft>
              <a:buNone/>
            </a:pPr>
            <a:r>
              <a:rPr lang="en" sz="4200">
                <a:solidFill>
                  <a:schemeClr val="dk1"/>
                </a:solidFill>
                <a:highlight>
                  <a:srgbClr val="FFFFFF"/>
                </a:highlight>
                <a:latin typeface="Arial"/>
                <a:ea typeface="Arial"/>
                <a:cs typeface="Arial"/>
                <a:sym typeface="Arial"/>
              </a:rPr>
              <a:t>SETTING UP FLIPGRID</a:t>
            </a:r>
            <a:endParaRPr sz="42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sp>
        <p:nvSpPr>
          <p:cNvPr id="100" name="Google Shape;100;p27"/>
          <p:cNvSpPr txBox="1"/>
          <p:nvPr>
            <p:ph idx="1" type="body"/>
          </p:nvPr>
        </p:nvSpPr>
        <p:spPr>
          <a:xfrm>
            <a:off x="1154450" y="2172110"/>
            <a:ext cx="7722900" cy="4090500"/>
          </a:xfrm>
          <a:prstGeom prst="rect">
            <a:avLst/>
          </a:prstGeom>
        </p:spPr>
        <p:txBody>
          <a:bodyPr anchorCtr="0" anchor="t" bIns="113100" lIns="113100" spcFirstLastPara="1" rIns="113100" wrap="square" tIns="113100">
            <a:noAutofit/>
          </a:bodyPr>
          <a:lstStyle/>
          <a:p>
            <a:pPr indent="0" lvl="0" marL="0" rtl="0" algn="l">
              <a:spcBef>
                <a:spcPts val="700"/>
              </a:spcBef>
              <a:spcAft>
                <a:spcPts val="0"/>
              </a:spcAft>
              <a:buNone/>
            </a:pPr>
            <a:r>
              <a:rPr lang="en" sz="3000">
                <a:solidFill>
                  <a:schemeClr val="dk1"/>
                </a:solidFill>
                <a:highlight>
                  <a:srgbClr val="FFFFFF"/>
                </a:highlight>
                <a:latin typeface="Arial"/>
                <a:ea typeface="Arial"/>
                <a:cs typeface="Arial"/>
                <a:sym typeface="Arial"/>
              </a:rPr>
              <a:t>If you are new to Flipgrid you will first need to set up your account. </a:t>
            </a:r>
            <a:endParaRPr sz="3000">
              <a:solidFill>
                <a:schemeClr val="dk1"/>
              </a:solidFill>
              <a:highlight>
                <a:srgbClr val="FFFFFF"/>
              </a:highlight>
              <a:latin typeface="Arial"/>
              <a:ea typeface="Arial"/>
              <a:cs typeface="Arial"/>
              <a:sym typeface="Arial"/>
            </a:endParaRPr>
          </a:p>
          <a:p>
            <a:pPr indent="-469900" lvl="0" marL="1130300" rtl="0" algn="l">
              <a:spcBef>
                <a:spcPts val="700"/>
              </a:spcBef>
              <a:spcAft>
                <a:spcPts val="0"/>
              </a:spcAft>
              <a:buClr>
                <a:schemeClr val="dk1"/>
              </a:buClr>
              <a:buSzPts val="3000"/>
              <a:buFont typeface="Arial"/>
              <a:buChar char="●"/>
            </a:pPr>
            <a:r>
              <a:rPr lang="en" sz="3000">
                <a:solidFill>
                  <a:schemeClr val="dk1"/>
                </a:solidFill>
                <a:highlight>
                  <a:srgbClr val="FFFFFF"/>
                </a:highlight>
                <a:latin typeface="Arial"/>
                <a:ea typeface="Arial"/>
                <a:cs typeface="Arial"/>
                <a:sym typeface="Arial"/>
              </a:rPr>
              <a:t>Go to </a:t>
            </a:r>
            <a:r>
              <a:rPr lang="en" sz="3000" u="sng">
                <a:solidFill>
                  <a:schemeClr val="hlink"/>
                </a:solidFill>
                <a:highlight>
                  <a:srgbClr val="FFFFFF"/>
                </a:highlight>
                <a:latin typeface="Arial"/>
                <a:ea typeface="Arial"/>
                <a:cs typeface="Arial"/>
                <a:sym typeface="Arial"/>
                <a:hlinkClick r:id="rId3"/>
              </a:rPr>
              <a:t>Flipgrid</a:t>
            </a:r>
            <a:endParaRPr sz="3000">
              <a:solidFill>
                <a:schemeClr val="dk1"/>
              </a:solidFill>
              <a:highlight>
                <a:srgbClr val="FFFFFF"/>
              </a:highlight>
              <a:latin typeface="Arial"/>
              <a:ea typeface="Arial"/>
              <a:cs typeface="Arial"/>
              <a:sym typeface="Arial"/>
            </a:endParaRPr>
          </a:p>
          <a:p>
            <a:pPr indent="-469900" lvl="0" marL="1130300" rtl="0" algn="l">
              <a:spcBef>
                <a:spcPts val="0"/>
              </a:spcBef>
              <a:spcAft>
                <a:spcPts val="0"/>
              </a:spcAft>
              <a:buClr>
                <a:schemeClr val="dk1"/>
              </a:buClr>
              <a:buSzPts val="3000"/>
              <a:buFont typeface="Arial"/>
              <a:buChar char="●"/>
            </a:pPr>
            <a:r>
              <a:rPr lang="en" sz="3000">
                <a:solidFill>
                  <a:schemeClr val="dk1"/>
                </a:solidFill>
                <a:highlight>
                  <a:srgbClr val="FFFFFF"/>
                </a:highlight>
                <a:latin typeface="Arial"/>
                <a:ea typeface="Arial"/>
                <a:cs typeface="Arial"/>
                <a:sym typeface="Arial"/>
              </a:rPr>
              <a:t>Login with Google, making it easier to never forget your login information</a:t>
            </a:r>
            <a:endParaRPr sz="3000">
              <a:solidFill>
                <a:schemeClr val="dk1"/>
              </a:solidFill>
              <a:highlight>
                <a:srgbClr val="FFFFFF"/>
              </a:highlight>
              <a:latin typeface="Arial"/>
              <a:ea typeface="Arial"/>
              <a:cs typeface="Arial"/>
              <a:sym typeface="Arial"/>
            </a:endParaRPr>
          </a:p>
          <a:p>
            <a:pPr indent="-469900" lvl="0" marL="1130300" rtl="0" algn="l">
              <a:spcBef>
                <a:spcPts val="0"/>
              </a:spcBef>
              <a:spcAft>
                <a:spcPts val="0"/>
              </a:spcAft>
              <a:buClr>
                <a:schemeClr val="dk1"/>
              </a:buClr>
              <a:buSzPts val="3000"/>
              <a:buFont typeface="Arial"/>
              <a:buChar char="●"/>
            </a:pPr>
            <a:r>
              <a:rPr lang="en" sz="3000">
                <a:solidFill>
                  <a:schemeClr val="dk1"/>
                </a:solidFill>
                <a:highlight>
                  <a:srgbClr val="FFFFFF"/>
                </a:highlight>
                <a:latin typeface="Arial"/>
                <a:ea typeface="Arial"/>
                <a:cs typeface="Arial"/>
                <a:sym typeface="Arial"/>
              </a:rPr>
              <a:t>Follow the prompts to set up your account</a:t>
            </a:r>
            <a:endParaRPr sz="3000">
              <a:solidFill>
                <a:schemeClr val="dk1"/>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8"/>
          <p:cNvSpPr txBox="1"/>
          <p:nvPr>
            <p:ph type="title"/>
          </p:nvPr>
        </p:nvSpPr>
        <p:spPr>
          <a:xfrm>
            <a:off x="1074630" y="861879"/>
            <a:ext cx="7722900" cy="976500"/>
          </a:xfrm>
          <a:prstGeom prst="rect">
            <a:avLst/>
          </a:prstGeom>
        </p:spPr>
        <p:txBody>
          <a:bodyPr anchorCtr="0" anchor="t" bIns="113100" lIns="113100" spcFirstLastPara="1" rIns="113100" wrap="square" tIns="113100">
            <a:noAutofit/>
          </a:bodyPr>
          <a:lstStyle/>
          <a:p>
            <a:pPr indent="0" lvl="0" marL="0" rtl="0" algn="ctr">
              <a:lnSpc>
                <a:spcPct val="120000"/>
              </a:lnSpc>
              <a:spcBef>
                <a:spcPts val="0"/>
              </a:spcBef>
              <a:spcAft>
                <a:spcPts val="0"/>
              </a:spcAft>
              <a:buClr>
                <a:schemeClr val="dk1"/>
              </a:buClr>
              <a:buSzPts val="1100"/>
              <a:buFont typeface="Arial"/>
              <a:buNone/>
            </a:pPr>
            <a:r>
              <a:rPr lang="en" sz="3200">
                <a:solidFill>
                  <a:schemeClr val="dk1"/>
                </a:solidFill>
                <a:highlight>
                  <a:srgbClr val="FFFFFF"/>
                </a:highlight>
                <a:latin typeface="Arial"/>
                <a:ea typeface="Arial"/>
                <a:cs typeface="Arial"/>
                <a:sym typeface="Arial"/>
              </a:rPr>
              <a:t>SHARING FLIPGRID WITH STUDENTS</a:t>
            </a:r>
            <a:endParaRPr sz="32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sp>
        <p:nvSpPr>
          <p:cNvPr id="106" name="Google Shape;106;p28"/>
          <p:cNvSpPr txBox="1"/>
          <p:nvPr/>
        </p:nvSpPr>
        <p:spPr>
          <a:xfrm>
            <a:off x="948625" y="1838373"/>
            <a:ext cx="8181900" cy="3583800"/>
          </a:xfrm>
          <a:prstGeom prst="rect">
            <a:avLst/>
          </a:prstGeom>
          <a:noFill/>
          <a:ln>
            <a:noFill/>
          </a:ln>
        </p:spPr>
        <p:txBody>
          <a:bodyPr anchorCtr="0" anchor="t" bIns="113100" lIns="113100" spcFirstLastPara="1" rIns="113100" wrap="square" tIns="113100">
            <a:noAutofit/>
          </a:bodyPr>
          <a:lstStyle/>
          <a:p>
            <a:pPr indent="0" lvl="0" marL="0" rtl="0" algn="l">
              <a:lnSpc>
                <a:spcPct val="100000"/>
              </a:lnSpc>
              <a:spcBef>
                <a:spcPts val="0"/>
              </a:spcBef>
              <a:spcAft>
                <a:spcPts val="0"/>
              </a:spcAft>
              <a:buClr>
                <a:schemeClr val="dk1"/>
              </a:buClr>
              <a:buSzPts val="1100"/>
              <a:buFont typeface="Arial"/>
              <a:buNone/>
            </a:pPr>
            <a:r>
              <a:rPr lang="en" sz="3000">
                <a:solidFill>
                  <a:schemeClr val="dk1"/>
                </a:solidFill>
                <a:highlight>
                  <a:srgbClr val="FFFFFF"/>
                </a:highlight>
                <a:latin typeface="Oxygen"/>
                <a:ea typeface="Oxygen"/>
                <a:cs typeface="Oxygen"/>
                <a:sym typeface="Oxygen"/>
              </a:rPr>
              <a:t>You just spent time setting up your grid and customizing it so that it will catch students’ attention. The second step when you’re getting started with Fipgrid is sharing the grid with your students. Students need to be able to access the grid so that they can view your assignments and submit their responses.</a:t>
            </a:r>
            <a:endParaRPr sz="3000">
              <a:solidFill>
                <a:schemeClr val="dk1"/>
              </a:solidFill>
              <a:highlight>
                <a:srgbClr val="FFFFFF"/>
              </a:highlight>
              <a:latin typeface="Oxygen"/>
              <a:ea typeface="Oxygen"/>
              <a:cs typeface="Oxygen"/>
              <a:sym typeface="Oxygen"/>
            </a:endParaRPr>
          </a:p>
          <a:p>
            <a:pPr indent="0" lvl="0" marL="0" rtl="0" algn="l">
              <a:lnSpc>
                <a:spcPct val="100000"/>
              </a:lnSpc>
              <a:spcBef>
                <a:spcPts val="2600"/>
              </a:spcBef>
              <a:spcAft>
                <a:spcPts val="0"/>
              </a:spcAft>
              <a:buNone/>
            </a:pPr>
            <a:r>
              <a:t/>
            </a:r>
            <a:endParaRPr sz="2600">
              <a:latin typeface="Oxygen"/>
              <a:ea typeface="Oxygen"/>
              <a:cs typeface="Oxygen"/>
              <a:sym typeface="Oxyge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9"/>
          <p:cNvSpPr txBox="1"/>
          <p:nvPr>
            <p:ph type="title"/>
          </p:nvPr>
        </p:nvSpPr>
        <p:spPr>
          <a:xfrm>
            <a:off x="1074630" y="861879"/>
            <a:ext cx="7722900" cy="976500"/>
          </a:xfrm>
          <a:prstGeom prst="rect">
            <a:avLst/>
          </a:prstGeom>
        </p:spPr>
        <p:txBody>
          <a:bodyPr anchorCtr="0" anchor="t" bIns="113100" lIns="113100" spcFirstLastPara="1" rIns="113100" wrap="square" tIns="113100">
            <a:noAutofit/>
          </a:bodyPr>
          <a:lstStyle/>
          <a:p>
            <a:pPr indent="0" lvl="0" marL="0" rtl="0" algn="ctr">
              <a:lnSpc>
                <a:spcPct val="120000"/>
              </a:lnSpc>
              <a:spcBef>
                <a:spcPts val="0"/>
              </a:spcBef>
              <a:spcAft>
                <a:spcPts val="0"/>
              </a:spcAft>
              <a:buClr>
                <a:schemeClr val="dk1"/>
              </a:buClr>
              <a:buSzPts val="1100"/>
              <a:buFont typeface="Arial"/>
              <a:buNone/>
            </a:pPr>
            <a:r>
              <a:rPr lang="en" sz="3200">
                <a:solidFill>
                  <a:schemeClr val="dk1"/>
                </a:solidFill>
                <a:highlight>
                  <a:srgbClr val="FFFFFF"/>
                </a:highlight>
                <a:latin typeface="Arial"/>
                <a:ea typeface="Arial"/>
                <a:cs typeface="Arial"/>
                <a:sym typeface="Arial"/>
              </a:rPr>
              <a:t>SHARING FLIPGRID WITH STUDENTS</a:t>
            </a:r>
            <a:endParaRPr sz="32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sp>
        <p:nvSpPr>
          <p:cNvPr id="112" name="Google Shape;112;p29"/>
          <p:cNvSpPr txBox="1"/>
          <p:nvPr/>
        </p:nvSpPr>
        <p:spPr>
          <a:xfrm>
            <a:off x="845125" y="1518000"/>
            <a:ext cx="8181900" cy="5056800"/>
          </a:xfrm>
          <a:prstGeom prst="rect">
            <a:avLst/>
          </a:prstGeom>
          <a:noFill/>
          <a:ln>
            <a:noFill/>
          </a:ln>
        </p:spPr>
        <p:txBody>
          <a:bodyPr anchorCtr="0" anchor="t" bIns="113100" lIns="113100" spcFirstLastPara="1" rIns="113100" wrap="square" tIns="113100">
            <a:noAutofit/>
          </a:bodyPr>
          <a:lstStyle/>
          <a:p>
            <a:pPr indent="0" lvl="0" marL="0" rtl="0" algn="l">
              <a:lnSpc>
                <a:spcPct val="100000"/>
              </a:lnSpc>
              <a:spcBef>
                <a:spcPts val="0"/>
              </a:spcBef>
              <a:spcAft>
                <a:spcPts val="0"/>
              </a:spcAft>
              <a:buClr>
                <a:schemeClr val="dk1"/>
              </a:buClr>
              <a:buSzPts val="1100"/>
              <a:buFont typeface="Arial"/>
              <a:buNone/>
            </a:pPr>
            <a:r>
              <a:rPr lang="en" sz="2700">
                <a:solidFill>
                  <a:schemeClr val="dk1"/>
                </a:solidFill>
                <a:highlight>
                  <a:srgbClr val="FFFFFF"/>
                </a:highlight>
                <a:latin typeface="Oxygen"/>
                <a:ea typeface="Oxygen"/>
                <a:cs typeface="Oxygen"/>
                <a:sym typeface="Oxygen"/>
              </a:rPr>
              <a:t>I</a:t>
            </a:r>
            <a:r>
              <a:rPr lang="en" sz="2400">
                <a:solidFill>
                  <a:schemeClr val="dk1"/>
                </a:solidFill>
                <a:highlight>
                  <a:srgbClr val="FFFFFF"/>
                </a:highlight>
                <a:latin typeface="Oxygen"/>
                <a:ea typeface="Oxygen"/>
                <a:cs typeface="Oxygen"/>
                <a:sym typeface="Oxygen"/>
              </a:rPr>
              <a:t>n order for students to access your Grid they will need to do the following:</a:t>
            </a:r>
            <a:endParaRPr sz="2400">
              <a:solidFill>
                <a:schemeClr val="dk1"/>
              </a:solidFill>
              <a:highlight>
                <a:srgbClr val="FFFFFF"/>
              </a:highlight>
              <a:latin typeface="Oxygen"/>
              <a:ea typeface="Oxygen"/>
              <a:cs typeface="Oxygen"/>
              <a:sym typeface="Oxygen"/>
            </a:endParaRPr>
          </a:p>
          <a:p>
            <a:pPr indent="0" lvl="0" marL="0" rtl="0" algn="l">
              <a:lnSpc>
                <a:spcPct val="100000"/>
              </a:lnSpc>
              <a:spcBef>
                <a:spcPts val="2600"/>
              </a:spcBef>
              <a:spcAft>
                <a:spcPts val="0"/>
              </a:spcAft>
              <a:buClr>
                <a:schemeClr val="dk1"/>
              </a:buClr>
              <a:buSzPts val="1100"/>
              <a:buFont typeface="Arial"/>
              <a:buNone/>
            </a:pPr>
            <a:r>
              <a:rPr lang="en" sz="2400">
                <a:solidFill>
                  <a:schemeClr val="dk1"/>
                </a:solidFill>
                <a:highlight>
                  <a:srgbClr val="FFFFFF"/>
                </a:highlight>
                <a:latin typeface="Oxygen"/>
                <a:ea typeface="Oxygen"/>
                <a:cs typeface="Oxygen"/>
                <a:sym typeface="Oxygen"/>
              </a:rPr>
              <a:t>🙂 Send students the link to flipgrid</a:t>
            </a:r>
            <a:endParaRPr sz="2400">
              <a:solidFill>
                <a:schemeClr val="dk1"/>
              </a:solidFill>
              <a:highlight>
                <a:srgbClr val="FFFFFF"/>
              </a:highlight>
              <a:latin typeface="Oxygen"/>
              <a:ea typeface="Oxygen"/>
              <a:cs typeface="Oxygen"/>
              <a:sym typeface="Oxygen"/>
            </a:endParaRPr>
          </a:p>
          <a:p>
            <a:pPr indent="0" lvl="0" marL="0" rtl="0" algn="l">
              <a:lnSpc>
                <a:spcPct val="100000"/>
              </a:lnSpc>
              <a:spcBef>
                <a:spcPts val="2600"/>
              </a:spcBef>
              <a:spcAft>
                <a:spcPts val="0"/>
              </a:spcAft>
              <a:buClr>
                <a:schemeClr val="dk1"/>
              </a:buClr>
              <a:buSzPts val="1100"/>
              <a:buFont typeface="Arial"/>
              <a:buNone/>
            </a:pPr>
            <a:r>
              <a:rPr lang="en" sz="2400">
                <a:solidFill>
                  <a:schemeClr val="dk1"/>
                </a:solidFill>
                <a:highlight>
                  <a:srgbClr val="FFFFFF"/>
                </a:highlight>
                <a:latin typeface="Oxygen"/>
                <a:ea typeface="Oxygen"/>
                <a:cs typeface="Oxygen"/>
                <a:sym typeface="Oxygen"/>
              </a:rPr>
              <a:t>🙂 Students will then click on Enter a Flip Code</a:t>
            </a:r>
            <a:endParaRPr sz="2400">
              <a:solidFill>
                <a:schemeClr val="dk1"/>
              </a:solidFill>
              <a:highlight>
                <a:srgbClr val="FFFFFF"/>
              </a:highlight>
              <a:latin typeface="Oxygen"/>
              <a:ea typeface="Oxygen"/>
              <a:cs typeface="Oxygen"/>
              <a:sym typeface="Oxygen"/>
            </a:endParaRPr>
          </a:p>
          <a:p>
            <a:pPr indent="0" lvl="0" marL="0" rtl="0" algn="l">
              <a:lnSpc>
                <a:spcPct val="100000"/>
              </a:lnSpc>
              <a:spcBef>
                <a:spcPts val="2600"/>
              </a:spcBef>
              <a:spcAft>
                <a:spcPts val="0"/>
              </a:spcAft>
              <a:buClr>
                <a:schemeClr val="dk1"/>
              </a:buClr>
              <a:buSzPts val="1100"/>
              <a:buFont typeface="Arial"/>
              <a:buNone/>
            </a:pPr>
            <a:r>
              <a:t/>
            </a:r>
            <a:endParaRPr sz="2400">
              <a:solidFill>
                <a:schemeClr val="dk1"/>
              </a:solidFill>
              <a:highlight>
                <a:srgbClr val="FFFFFF"/>
              </a:highlight>
              <a:latin typeface="Oxygen"/>
              <a:ea typeface="Oxygen"/>
              <a:cs typeface="Oxygen"/>
              <a:sym typeface="Oxygen"/>
            </a:endParaRPr>
          </a:p>
          <a:p>
            <a:pPr indent="0" lvl="0" marL="0" rtl="0" algn="l">
              <a:spcBef>
                <a:spcPts val="2600"/>
              </a:spcBef>
              <a:spcAft>
                <a:spcPts val="0"/>
              </a:spcAft>
              <a:buClr>
                <a:schemeClr val="dk1"/>
              </a:buClr>
              <a:buSzPts val="1100"/>
              <a:buFont typeface="Arial"/>
              <a:buNone/>
            </a:pPr>
            <a:r>
              <a:rPr lang="en" sz="2400">
                <a:solidFill>
                  <a:schemeClr val="dk1"/>
                </a:solidFill>
                <a:highlight>
                  <a:schemeClr val="lt1"/>
                </a:highlight>
                <a:latin typeface="Oxygen"/>
                <a:ea typeface="Oxygen"/>
                <a:cs typeface="Oxygen"/>
                <a:sym typeface="Oxygen"/>
              </a:rPr>
              <a:t>🙂 Students will then enter you code for your classroom</a:t>
            </a:r>
            <a:endParaRPr sz="2400">
              <a:solidFill>
                <a:schemeClr val="dk1"/>
              </a:solidFill>
              <a:highlight>
                <a:schemeClr val="lt1"/>
              </a:highlight>
              <a:latin typeface="Oxygen"/>
              <a:ea typeface="Oxygen"/>
              <a:cs typeface="Oxygen"/>
              <a:sym typeface="Oxygen"/>
            </a:endParaRPr>
          </a:p>
          <a:p>
            <a:pPr indent="0" lvl="0" marL="0" rtl="0" algn="l">
              <a:spcBef>
                <a:spcPts val="2600"/>
              </a:spcBef>
              <a:spcAft>
                <a:spcPts val="0"/>
              </a:spcAft>
              <a:buClr>
                <a:schemeClr val="dk1"/>
              </a:buClr>
              <a:buSzPts val="1100"/>
              <a:buFont typeface="Arial"/>
              <a:buNone/>
            </a:pPr>
            <a:r>
              <a:rPr lang="en" sz="2400">
                <a:solidFill>
                  <a:schemeClr val="dk1"/>
                </a:solidFill>
                <a:highlight>
                  <a:schemeClr val="lt1"/>
                </a:highlight>
                <a:latin typeface="Oxygen"/>
                <a:ea typeface="Oxygen"/>
                <a:cs typeface="Oxygen"/>
                <a:sym typeface="Oxygen"/>
              </a:rPr>
              <a:t>🙂 Once they enter code, students will be part of your classroom</a:t>
            </a:r>
            <a:endParaRPr sz="2400">
              <a:solidFill>
                <a:schemeClr val="dk1"/>
              </a:solidFill>
              <a:highlight>
                <a:schemeClr val="lt1"/>
              </a:highlight>
              <a:latin typeface="Oxygen"/>
              <a:ea typeface="Oxygen"/>
              <a:cs typeface="Oxygen"/>
              <a:sym typeface="Oxygen"/>
            </a:endParaRPr>
          </a:p>
          <a:p>
            <a:pPr indent="0" lvl="0" marL="0" rtl="0" algn="l">
              <a:lnSpc>
                <a:spcPct val="100000"/>
              </a:lnSpc>
              <a:spcBef>
                <a:spcPts val="2600"/>
              </a:spcBef>
              <a:spcAft>
                <a:spcPts val="0"/>
              </a:spcAft>
              <a:buClr>
                <a:schemeClr val="dk1"/>
              </a:buClr>
              <a:buSzPts val="1100"/>
              <a:buFont typeface="Arial"/>
              <a:buNone/>
            </a:pPr>
            <a:r>
              <a:t/>
            </a:r>
            <a:endParaRPr sz="3000">
              <a:solidFill>
                <a:schemeClr val="dk1"/>
              </a:solidFill>
              <a:highlight>
                <a:srgbClr val="FFFFFF"/>
              </a:highlight>
              <a:latin typeface="Oxygen"/>
              <a:ea typeface="Oxygen"/>
              <a:cs typeface="Oxygen"/>
              <a:sym typeface="Oxygen"/>
            </a:endParaRPr>
          </a:p>
          <a:p>
            <a:pPr indent="0" lvl="0" marL="0" rtl="0" algn="l">
              <a:lnSpc>
                <a:spcPct val="100000"/>
              </a:lnSpc>
              <a:spcBef>
                <a:spcPts val="2600"/>
              </a:spcBef>
              <a:spcAft>
                <a:spcPts val="0"/>
              </a:spcAft>
              <a:buClr>
                <a:schemeClr val="dk1"/>
              </a:buClr>
              <a:buSzPts val="1100"/>
              <a:buFont typeface="Arial"/>
              <a:buNone/>
            </a:pPr>
            <a:r>
              <a:t/>
            </a:r>
            <a:endParaRPr sz="3000">
              <a:solidFill>
                <a:schemeClr val="dk1"/>
              </a:solidFill>
              <a:highlight>
                <a:srgbClr val="FFFFFF"/>
              </a:highlight>
              <a:latin typeface="Oxygen"/>
              <a:ea typeface="Oxygen"/>
              <a:cs typeface="Oxygen"/>
              <a:sym typeface="Oxygen"/>
            </a:endParaRPr>
          </a:p>
          <a:p>
            <a:pPr indent="0" lvl="0" marL="0" rtl="0" algn="l">
              <a:lnSpc>
                <a:spcPct val="100000"/>
              </a:lnSpc>
              <a:spcBef>
                <a:spcPts val="2600"/>
              </a:spcBef>
              <a:spcAft>
                <a:spcPts val="0"/>
              </a:spcAft>
              <a:buNone/>
            </a:pPr>
            <a:r>
              <a:t/>
            </a:r>
            <a:endParaRPr sz="2600">
              <a:latin typeface="Oxygen"/>
              <a:ea typeface="Oxygen"/>
              <a:cs typeface="Oxygen"/>
              <a:sym typeface="Oxygen"/>
            </a:endParaRPr>
          </a:p>
        </p:txBody>
      </p:sp>
      <p:pic>
        <p:nvPicPr>
          <p:cNvPr id="113" name="Google Shape;113;p29"/>
          <p:cNvPicPr preferRelativeResize="0"/>
          <p:nvPr/>
        </p:nvPicPr>
        <p:blipFill>
          <a:blip r:embed="rId3">
            <a:alphaModFix/>
          </a:blip>
          <a:stretch>
            <a:fillRect/>
          </a:stretch>
        </p:blipFill>
        <p:spPr>
          <a:xfrm>
            <a:off x="3344925" y="3953500"/>
            <a:ext cx="2963875" cy="751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0"/>
          <p:cNvSpPr txBox="1"/>
          <p:nvPr>
            <p:ph type="title"/>
          </p:nvPr>
        </p:nvSpPr>
        <p:spPr>
          <a:xfrm>
            <a:off x="1074630" y="861879"/>
            <a:ext cx="7722900" cy="976500"/>
          </a:xfrm>
          <a:prstGeom prst="rect">
            <a:avLst/>
          </a:prstGeom>
        </p:spPr>
        <p:txBody>
          <a:bodyPr anchorCtr="0" anchor="t" bIns="113100" lIns="113100" spcFirstLastPara="1" rIns="113100" wrap="square" tIns="113100">
            <a:noAutofit/>
          </a:bodyPr>
          <a:lstStyle/>
          <a:p>
            <a:pPr indent="0" lvl="0" marL="0" rtl="0" algn="ctr">
              <a:lnSpc>
                <a:spcPct val="120000"/>
              </a:lnSpc>
              <a:spcBef>
                <a:spcPts val="0"/>
              </a:spcBef>
              <a:spcAft>
                <a:spcPts val="0"/>
              </a:spcAft>
              <a:buNone/>
            </a:pPr>
            <a:r>
              <a:rPr lang="en" sz="3200">
                <a:solidFill>
                  <a:schemeClr val="dk1"/>
                </a:solidFill>
                <a:highlight>
                  <a:srgbClr val="FFFFFF"/>
                </a:highlight>
                <a:latin typeface="Arial"/>
                <a:ea typeface="Arial"/>
                <a:cs typeface="Arial"/>
                <a:sym typeface="Arial"/>
              </a:rPr>
              <a:t>SHARING FLIPGRID WITH STUDENTS</a:t>
            </a:r>
            <a:endParaRPr sz="32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sp>
        <p:nvSpPr>
          <p:cNvPr id="119" name="Google Shape;119;p30"/>
          <p:cNvSpPr txBox="1"/>
          <p:nvPr/>
        </p:nvSpPr>
        <p:spPr>
          <a:xfrm>
            <a:off x="948625" y="1606654"/>
            <a:ext cx="8181900" cy="1163700"/>
          </a:xfrm>
          <a:prstGeom prst="rect">
            <a:avLst/>
          </a:prstGeom>
          <a:noFill/>
          <a:ln>
            <a:noFill/>
          </a:ln>
        </p:spPr>
        <p:txBody>
          <a:bodyPr anchorCtr="0" anchor="t" bIns="113100" lIns="113100" spcFirstLastPara="1" rIns="113100" wrap="square" tIns="113100">
            <a:noAutofit/>
          </a:bodyPr>
          <a:lstStyle/>
          <a:p>
            <a:pPr indent="0" lvl="0" marL="0" rtl="0" algn="l">
              <a:lnSpc>
                <a:spcPct val="100000"/>
              </a:lnSpc>
              <a:spcBef>
                <a:spcPts val="0"/>
              </a:spcBef>
              <a:spcAft>
                <a:spcPts val="0"/>
              </a:spcAft>
              <a:buNone/>
            </a:pPr>
            <a:r>
              <a:rPr lang="en" sz="2000">
                <a:solidFill>
                  <a:schemeClr val="dk1"/>
                </a:solidFill>
                <a:highlight>
                  <a:srgbClr val="FFFFFF"/>
                </a:highlight>
                <a:latin typeface="Oxygen"/>
                <a:ea typeface="Oxygen"/>
                <a:cs typeface="Oxygen"/>
                <a:sym typeface="Oxygen"/>
              </a:rPr>
              <a:t>Sharing your grid with students only takes a few seconds. There are various  ways to share.</a:t>
            </a:r>
            <a:endParaRPr sz="2000">
              <a:solidFill>
                <a:schemeClr val="dk1"/>
              </a:solidFill>
              <a:highlight>
                <a:srgbClr val="FFFFFF"/>
              </a:highlight>
              <a:latin typeface="Oxygen"/>
              <a:ea typeface="Oxygen"/>
              <a:cs typeface="Oxygen"/>
              <a:sym typeface="Oxygen"/>
            </a:endParaRPr>
          </a:p>
          <a:p>
            <a:pPr indent="0" lvl="0" marL="0" rtl="0" algn="l">
              <a:lnSpc>
                <a:spcPct val="100000"/>
              </a:lnSpc>
              <a:spcBef>
                <a:spcPts val="2600"/>
              </a:spcBef>
              <a:spcAft>
                <a:spcPts val="0"/>
              </a:spcAft>
              <a:buNone/>
            </a:pPr>
            <a:r>
              <a:t/>
            </a:r>
            <a:endParaRPr b="1" sz="2000">
              <a:latin typeface="Oxygen"/>
              <a:ea typeface="Oxygen"/>
              <a:cs typeface="Oxygen"/>
              <a:sym typeface="Oxygen"/>
            </a:endParaRPr>
          </a:p>
          <a:p>
            <a:pPr indent="0" lvl="0" marL="0" rtl="0" algn="l">
              <a:lnSpc>
                <a:spcPct val="100000"/>
              </a:lnSpc>
              <a:spcBef>
                <a:spcPts val="0"/>
              </a:spcBef>
              <a:spcAft>
                <a:spcPts val="0"/>
              </a:spcAft>
              <a:buNone/>
            </a:pPr>
            <a:r>
              <a:t/>
            </a:r>
            <a:endParaRPr b="1" sz="2000">
              <a:latin typeface="Oxygen"/>
              <a:ea typeface="Oxygen"/>
              <a:cs typeface="Oxygen"/>
              <a:sym typeface="Oxygen"/>
            </a:endParaRPr>
          </a:p>
          <a:p>
            <a:pPr indent="0" lvl="0" marL="0" rtl="0" algn="l">
              <a:lnSpc>
                <a:spcPct val="100000"/>
              </a:lnSpc>
              <a:spcBef>
                <a:spcPts val="0"/>
              </a:spcBef>
              <a:spcAft>
                <a:spcPts val="0"/>
              </a:spcAft>
              <a:buNone/>
            </a:pPr>
            <a:r>
              <a:t/>
            </a:r>
            <a:endParaRPr b="1" sz="2000">
              <a:latin typeface="Oxygen"/>
              <a:ea typeface="Oxygen"/>
              <a:cs typeface="Oxygen"/>
              <a:sym typeface="Oxygen"/>
            </a:endParaRPr>
          </a:p>
          <a:p>
            <a:pPr indent="0" lvl="0" marL="0" rtl="0" algn="l">
              <a:lnSpc>
                <a:spcPct val="100000"/>
              </a:lnSpc>
              <a:spcBef>
                <a:spcPts val="0"/>
              </a:spcBef>
              <a:spcAft>
                <a:spcPts val="0"/>
              </a:spcAft>
              <a:buNone/>
            </a:pPr>
            <a:r>
              <a:t/>
            </a:r>
            <a:endParaRPr b="1" sz="2000">
              <a:latin typeface="Oxygen"/>
              <a:ea typeface="Oxygen"/>
              <a:cs typeface="Oxygen"/>
              <a:sym typeface="Oxygen"/>
            </a:endParaRPr>
          </a:p>
          <a:p>
            <a:pPr indent="0" lvl="0" marL="0" rtl="0" algn="l">
              <a:lnSpc>
                <a:spcPct val="100000"/>
              </a:lnSpc>
              <a:spcBef>
                <a:spcPts val="0"/>
              </a:spcBef>
              <a:spcAft>
                <a:spcPts val="0"/>
              </a:spcAft>
              <a:buNone/>
            </a:pPr>
            <a:r>
              <a:t/>
            </a:r>
            <a:endParaRPr sz="2000">
              <a:latin typeface="Oxygen"/>
              <a:ea typeface="Oxygen"/>
              <a:cs typeface="Oxygen"/>
              <a:sym typeface="Oxygen"/>
            </a:endParaRPr>
          </a:p>
        </p:txBody>
      </p:sp>
      <p:pic>
        <p:nvPicPr>
          <p:cNvPr id="120" name="Google Shape;120;p30"/>
          <p:cNvPicPr preferRelativeResize="0"/>
          <p:nvPr/>
        </p:nvPicPr>
        <p:blipFill>
          <a:blip r:embed="rId3">
            <a:alphaModFix/>
          </a:blip>
          <a:stretch>
            <a:fillRect/>
          </a:stretch>
        </p:blipFill>
        <p:spPr>
          <a:xfrm>
            <a:off x="2488925" y="2491075"/>
            <a:ext cx="5080550" cy="3081100"/>
          </a:xfrm>
          <a:prstGeom prst="rect">
            <a:avLst/>
          </a:prstGeom>
          <a:noFill/>
          <a:ln>
            <a:noFill/>
          </a:ln>
        </p:spPr>
      </p:pic>
      <p:sp>
        <p:nvSpPr>
          <p:cNvPr id="121" name="Google Shape;121;p30"/>
          <p:cNvSpPr txBox="1"/>
          <p:nvPr/>
        </p:nvSpPr>
        <p:spPr>
          <a:xfrm>
            <a:off x="1768575" y="5817650"/>
            <a:ext cx="6650100" cy="79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Roboto"/>
                <a:ea typeface="Roboto"/>
                <a:cs typeface="Roboto"/>
                <a:sym typeface="Roboto"/>
              </a:rPr>
              <a:t>You can copy the link, share on teams, share on Google Classroom, or share on remind.</a:t>
            </a:r>
            <a:endParaRPr sz="21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1"/>
          <p:cNvSpPr txBox="1"/>
          <p:nvPr>
            <p:ph type="title"/>
          </p:nvPr>
        </p:nvSpPr>
        <p:spPr>
          <a:xfrm>
            <a:off x="1167705" y="1054529"/>
            <a:ext cx="7722900" cy="976500"/>
          </a:xfrm>
          <a:prstGeom prst="rect">
            <a:avLst/>
          </a:prstGeom>
        </p:spPr>
        <p:txBody>
          <a:bodyPr anchorCtr="0" anchor="t" bIns="113100" lIns="113100" spcFirstLastPara="1" rIns="113100" wrap="square" tIns="113100">
            <a:noAutofit/>
          </a:bodyPr>
          <a:lstStyle/>
          <a:p>
            <a:pPr indent="0" lvl="0" marL="0" rtl="0" algn="ctr">
              <a:lnSpc>
                <a:spcPct val="120000"/>
              </a:lnSpc>
              <a:spcBef>
                <a:spcPts val="0"/>
              </a:spcBef>
              <a:spcAft>
                <a:spcPts val="0"/>
              </a:spcAft>
              <a:buClr>
                <a:schemeClr val="dk1"/>
              </a:buClr>
              <a:buSzPts val="1100"/>
              <a:buFont typeface="Arial"/>
              <a:buNone/>
            </a:pPr>
            <a:r>
              <a:rPr lang="en" sz="3200">
                <a:solidFill>
                  <a:schemeClr val="dk1"/>
                </a:solidFill>
                <a:highlight>
                  <a:srgbClr val="FFFFFF"/>
                </a:highlight>
                <a:latin typeface="Arial"/>
                <a:ea typeface="Arial"/>
                <a:cs typeface="Arial"/>
                <a:sym typeface="Arial"/>
              </a:rPr>
              <a:t>CREATING A FLIPGRID TOPIC</a:t>
            </a:r>
            <a:endParaRPr sz="32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sp>
        <p:nvSpPr>
          <p:cNvPr id="127" name="Google Shape;127;p31"/>
          <p:cNvSpPr txBox="1"/>
          <p:nvPr/>
        </p:nvSpPr>
        <p:spPr>
          <a:xfrm>
            <a:off x="1016372" y="1791838"/>
            <a:ext cx="8063100" cy="48171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highlight>
                  <a:srgbClr val="FFFFFF"/>
                </a:highlight>
                <a:latin typeface="Oxygen"/>
                <a:ea typeface="Oxygen"/>
                <a:cs typeface="Oxygen"/>
                <a:sym typeface="Oxygen"/>
              </a:rPr>
              <a:t>This is where things start to get fun! After you’ve created a grid and shared it with your class, the next step is creating your first topic. You may have noticed that Flipgrid has its own terminology. “Create a topic” means the same thing as “create an assignment.” Keep in mind that students will respond to the assignment by creating a video. So, be sure to create a topic that will allow students to respond in a fun way using that form of media.</a:t>
            </a:r>
            <a:endParaRPr sz="2000">
              <a:solidFill>
                <a:schemeClr val="dk1"/>
              </a:solidFill>
              <a:highlight>
                <a:srgbClr val="FFFFFF"/>
              </a:highlight>
              <a:latin typeface="Oxygen"/>
              <a:ea typeface="Oxygen"/>
              <a:cs typeface="Oxygen"/>
              <a:sym typeface="Oxygen"/>
            </a:endParaRPr>
          </a:p>
          <a:p>
            <a:pPr indent="0" lvl="0" marL="0" rtl="0" algn="l">
              <a:lnSpc>
                <a:spcPct val="115000"/>
              </a:lnSpc>
              <a:spcBef>
                <a:spcPts val="2600"/>
              </a:spcBef>
              <a:spcAft>
                <a:spcPts val="0"/>
              </a:spcAft>
              <a:buClr>
                <a:schemeClr val="dk1"/>
              </a:buClr>
              <a:buSzPts val="1100"/>
              <a:buFont typeface="Arial"/>
              <a:buNone/>
            </a:pPr>
            <a:r>
              <a:rPr lang="en" sz="2000">
                <a:solidFill>
                  <a:schemeClr val="dk1"/>
                </a:solidFill>
                <a:highlight>
                  <a:srgbClr val="FFFFFF"/>
                </a:highlight>
                <a:latin typeface="Oxygen"/>
                <a:ea typeface="Oxygen"/>
                <a:cs typeface="Oxygen"/>
                <a:sym typeface="Oxygen"/>
              </a:rPr>
              <a:t>It may seem like there are a lot of steps involved when it comes to creating your topic. But, it gets much easier and faster with practice. After you’ve created one topic, creating more topics will be simple.</a:t>
            </a:r>
            <a:endParaRPr sz="2000">
              <a:solidFill>
                <a:schemeClr val="dk1"/>
              </a:solidFill>
              <a:highlight>
                <a:srgbClr val="FFFFFF"/>
              </a:highlight>
              <a:latin typeface="Oxygen"/>
              <a:ea typeface="Oxygen"/>
              <a:cs typeface="Oxygen"/>
              <a:sym typeface="Oxygen"/>
            </a:endParaRPr>
          </a:p>
          <a:p>
            <a:pPr indent="0" lvl="0" marL="0" rtl="0" algn="l">
              <a:spcBef>
                <a:spcPts val="2600"/>
              </a:spcBef>
              <a:spcAft>
                <a:spcPts val="0"/>
              </a:spcAft>
              <a:buNone/>
            </a:pPr>
            <a:r>
              <a:t/>
            </a:r>
            <a:endParaRPr sz="17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2"/>
          <p:cNvSpPr txBox="1"/>
          <p:nvPr>
            <p:ph type="title"/>
          </p:nvPr>
        </p:nvSpPr>
        <p:spPr>
          <a:xfrm>
            <a:off x="1167705" y="1054529"/>
            <a:ext cx="7722900" cy="976500"/>
          </a:xfrm>
          <a:prstGeom prst="rect">
            <a:avLst/>
          </a:prstGeom>
        </p:spPr>
        <p:txBody>
          <a:bodyPr anchorCtr="0" anchor="t" bIns="113100" lIns="113100" spcFirstLastPara="1" rIns="113100" wrap="square" tIns="113100">
            <a:noAutofit/>
          </a:bodyPr>
          <a:lstStyle/>
          <a:p>
            <a:pPr indent="0" lvl="0" marL="0" rtl="0" algn="ctr">
              <a:lnSpc>
                <a:spcPct val="120000"/>
              </a:lnSpc>
              <a:spcBef>
                <a:spcPts val="0"/>
              </a:spcBef>
              <a:spcAft>
                <a:spcPts val="0"/>
              </a:spcAft>
              <a:buNone/>
            </a:pPr>
            <a:r>
              <a:rPr lang="en" sz="3200">
                <a:solidFill>
                  <a:schemeClr val="dk1"/>
                </a:solidFill>
                <a:highlight>
                  <a:srgbClr val="FFFFFF"/>
                </a:highlight>
                <a:latin typeface="Arial"/>
                <a:ea typeface="Arial"/>
                <a:cs typeface="Arial"/>
                <a:sym typeface="Arial"/>
              </a:rPr>
              <a:t>CREATING A FLIPGRID TOPIC</a:t>
            </a:r>
            <a:endParaRPr sz="3200">
              <a:solidFill>
                <a:schemeClr val="dk1"/>
              </a:solidFill>
              <a:highlight>
                <a:srgbClr val="FFFFFF"/>
              </a:highlight>
              <a:latin typeface="Arial"/>
              <a:ea typeface="Arial"/>
              <a:cs typeface="Arial"/>
              <a:sym typeface="Arial"/>
            </a:endParaRPr>
          </a:p>
          <a:p>
            <a:pPr indent="0" lvl="0" marL="0" rtl="0" algn="ctr">
              <a:spcBef>
                <a:spcPts val="2400"/>
              </a:spcBef>
              <a:spcAft>
                <a:spcPts val="0"/>
              </a:spcAft>
              <a:buNone/>
            </a:pPr>
            <a:r>
              <a:t/>
            </a:r>
            <a:endParaRPr/>
          </a:p>
        </p:txBody>
      </p:sp>
      <p:sp>
        <p:nvSpPr>
          <p:cNvPr id="133" name="Google Shape;133;p32"/>
          <p:cNvSpPr txBox="1"/>
          <p:nvPr/>
        </p:nvSpPr>
        <p:spPr>
          <a:xfrm>
            <a:off x="904365" y="1815109"/>
            <a:ext cx="8249700" cy="3048300"/>
          </a:xfrm>
          <a:prstGeom prst="rect">
            <a:avLst/>
          </a:prstGeom>
          <a:noFill/>
          <a:ln>
            <a:noFill/>
          </a:ln>
        </p:spPr>
        <p:txBody>
          <a:bodyPr anchorCtr="0" anchor="t" bIns="113100" lIns="113100" spcFirstLastPara="1" rIns="113100" wrap="square" tIns="113100">
            <a:noAutofit/>
          </a:bodyPr>
          <a:lstStyle/>
          <a:p>
            <a:pPr indent="0" lvl="0" marL="0" rtl="0" algn="l">
              <a:lnSpc>
                <a:spcPct val="115000"/>
              </a:lnSpc>
              <a:spcBef>
                <a:spcPts val="0"/>
              </a:spcBef>
              <a:spcAft>
                <a:spcPts val="0"/>
              </a:spcAft>
              <a:buNone/>
            </a:pPr>
            <a:r>
              <a:rPr lang="en" sz="1900">
                <a:solidFill>
                  <a:schemeClr val="dk1"/>
                </a:solidFill>
                <a:highlight>
                  <a:srgbClr val="FFFFFF"/>
                </a:highlight>
                <a:latin typeface="Oxygen"/>
                <a:ea typeface="Oxygen"/>
                <a:cs typeface="Oxygen"/>
                <a:sym typeface="Oxygen"/>
              </a:rPr>
              <a:t>Here are the steps for creating a topic:</a:t>
            </a:r>
            <a:endParaRPr sz="1900">
              <a:solidFill>
                <a:schemeClr val="dk1"/>
              </a:solidFill>
              <a:highlight>
                <a:srgbClr val="FFFFFF"/>
              </a:highlight>
              <a:latin typeface="Oxygen"/>
              <a:ea typeface="Oxygen"/>
              <a:cs typeface="Oxygen"/>
              <a:sym typeface="Oxygen"/>
            </a:endParaRPr>
          </a:p>
          <a:p>
            <a:pPr indent="-412750" lvl="0" marL="571500" rtl="0" algn="l">
              <a:lnSpc>
                <a:spcPct val="115000"/>
              </a:lnSpc>
              <a:spcBef>
                <a:spcPts val="2600"/>
              </a:spcBef>
              <a:spcAft>
                <a:spcPts val="0"/>
              </a:spcAft>
              <a:buClr>
                <a:schemeClr val="dk1"/>
              </a:buClr>
              <a:buSzPts val="1900"/>
              <a:buFont typeface="Oxygen"/>
              <a:buChar char="●"/>
            </a:pPr>
            <a:r>
              <a:rPr lang="en" sz="1900">
                <a:solidFill>
                  <a:schemeClr val="dk1"/>
                </a:solidFill>
                <a:highlight>
                  <a:srgbClr val="FFFFFF"/>
                </a:highlight>
                <a:latin typeface="Oxygen"/>
                <a:ea typeface="Oxygen"/>
                <a:cs typeface="Oxygen"/>
                <a:sym typeface="Oxygen"/>
              </a:rPr>
              <a:t>Click on Add new topic</a:t>
            </a:r>
            <a:endParaRPr sz="1900">
              <a:solidFill>
                <a:schemeClr val="dk1"/>
              </a:solidFill>
              <a:highlight>
                <a:srgbClr val="FFFFFF"/>
              </a:highlight>
              <a:latin typeface="Oxygen"/>
              <a:ea typeface="Oxygen"/>
              <a:cs typeface="Oxygen"/>
              <a:sym typeface="Oxygen"/>
            </a:endParaRPr>
          </a:p>
          <a:p>
            <a:pPr indent="-412750" lvl="0" marL="571500" rtl="0" algn="l">
              <a:lnSpc>
                <a:spcPct val="115000"/>
              </a:lnSpc>
              <a:spcBef>
                <a:spcPts val="0"/>
              </a:spcBef>
              <a:spcAft>
                <a:spcPts val="0"/>
              </a:spcAft>
              <a:buClr>
                <a:schemeClr val="dk1"/>
              </a:buClr>
              <a:buSzPts val="1900"/>
              <a:buFont typeface="Oxygen"/>
              <a:buChar char="●"/>
            </a:pPr>
            <a:r>
              <a:rPr lang="en" sz="1900">
                <a:solidFill>
                  <a:schemeClr val="dk1"/>
                </a:solidFill>
                <a:highlight>
                  <a:srgbClr val="FFFFFF"/>
                </a:highlight>
                <a:latin typeface="Oxygen"/>
                <a:ea typeface="Oxygen"/>
                <a:cs typeface="Oxygen"/>
                <a:sym typeface="Oxygen"/>
              </a:rPr>
              <a:t>Name your topic</a:t>
            </a:r>
            <a:endParaRPr sz="1900">
              <a:solidFill>
                <a:schemeClr val="dk1"/>
              </a:solidFill>
              <a:highlight>
                <a:srgbClr val="FFFFFF"/>
              </a:highlight>
              <a:latin typeface="Oxygen"/>
              <a:ea typeface="Oxygen"/>
              <a:cs typeface="Oxygen"/>
              <a:sym typeface="Oxygen"/>
            </a:endParaRPr>
          </a:p>
          <a:p>
            <a:pPr indent="-412750" lvl="0" marL="571500" rtl="0" algn="l">
              <a:lnSpc>
                <a:spcPct val="115000"/>
              </a:lnSpc>
              <a:spcBef>
                <a:spcPts val="0"/>
              </a:spcBef>
              <a:spcAft>
                <a:spcPts val="0"/>
              </a:spcAft>
              <a:buClr>
                <a:schemeClr val="dk1"/>
              </a:buClr>
              <a:buSzPts val="1900"/>
              <a:buFont typeface="Oxygen"/>
              <a:buChar char="●"/>
            </a:pPr>
            <a:r>
              <a:rPr lang="en" sz="1900">
                <a:solidFill>
                  <a:schemeClr val="dk1"/>
                </a:solidFill>
                <a:highlight>
                  <a:srgbClr val="FFFFFF"/>
                </a:highlight>
                <a:latin typeface="Oxygen"/>
                <a:ea typeface="Oxygen"/>
                <a:cs typeface="Oxygen"/>
                <a:sym typeface="Oxygen"/>
              </a:rPr>
              <a:t>Choose your prompt (here you can add a question or text)</a:t>
            </a:r>
            <a:endParaRPr sz="1900">
              <a:solidFill>
                <a:schemeClr val="dk1"/>
              </a:solidFill>
              <a:highlight>
                <a:srgbClr val="FFFFFF"/>
              </a:highlight>
              <a:latin typeface="Oxygen"/>
              <a:ea typeface="Oxygen"/>
              <a:cs typeface="Oxygen"/>
              <a:sym typeface="Oxygen"/>
            </a:endParaRPr>
          </a:p>
          <a:p>
            <a:pPr indent="-412750" lvl="0" marL="571500" rtl="0" algn="l">
              <a:lnSpc>
                <a:spcPct val="115000"/>
              </a:lnSpc>
              <a:spcBef>
                <a:spcPts val="0"/>
              </a:spcBef>
              <a:spcAft>
                <a:spcPts val="0"/>
              </a:spcAft>
              <a:buClr>
                <a:schemeClr val="dk1"/>
              </a:buClr>
              <a:buSzPts val="1900"/>
              <a:buFont typeface="Oxygen"/>
              <a:buChar char="●"/>
            </a:pPr>
            <a:r>
              <a:rPr lang="en" sz="1900">
                <a:solidFill>
                  <a:schemeClr val="dk1"/>
                </a:solidFill>
                <a:highlight>
                  <a:srgbClr val="FFFFFF"/>
                </a:highlight>
                <a:latin typeface="Oxygen"/>
                <a:ea typeface="Oxygen"/>
                <a:cs typeface="Oxygen"/>
                <a:sym typeface="Oxygen"/>
              </a:rPr>
              <a:t>Choose a recording time (Flipgrid has a default time of 1 min 30 sec)</a:t>
            </a:r>
            <a:endParaRPr sz="1900">
              <a:solidFill>
                <a:schemeClr val="dk1"/>
              </a:solidFill>
              <a:highlight>
                <a:srgbClr val="FFFFFF"/>
              </a:highlight>
              <a:latin typeface="Oxygen"/>
              <a:ea typeface="Oxygen"/>
              <a:cs typeface="Oxygen"/>
              <a:sym typeface="Oxygen"/>
            </a:endParaRPr>
          </a:p>
          <a:p>
            <a:pPr indent="-412750" lvl="0" marL="571500" rtl="0" algn="l">
              <a:lnSpc>
                <a:spcPct val="115000"/>
              </a:lnSpc>
              <a:spcBef>
                <a:spcPts val="0"/>
              </a:spcBef>
              <a:spcAft>
                <a:spcPts val="0"/>
              </a:spcAft>
              <a:buClr>
                <a:schemeClr val="dk1"/>
              </a:buClr>
              <a:buSzPts val="1900"/>
              <a:buFont typeface="Oxygen"/>
              <a:buChar char="●"/>
            </a:pPr>
            <a:r>
              <a:rPr lang="en" sz="1900">
                <a:solidFill>
                  <a:schemeClr val="dk1"/>
                </a:solidFill>
                <a:highlight>
                  <a:srgbClr val="FFFFFF"/>
                </a:highlight>
                <a:latin typeface="Oxygen"/>
                <a:ea typeface="Oxygen"/>
                <a:cs typeface="Oxygen"/>
                <a:sym typeface="Oxygen"/>
              </a:rPr>
              <a:t>Optional: Add any type of media to your topic</a:t>
            </a:r>
            <a:endParaRPr sz="1900">
              <a:solidFill>
                <a:schemeClr val="dk1"/>
              </a:solidFill>
              <a:highlight>
                <a:srgbClr val="FFFFFF"/>
              </a:highlight>
              <a:latin typeface="Oxygen"/>
              <a:ea typeface="Oxygen"/>
              <a:cs typeface="Oxygen"/>
              <a:sym typeface="Oxygen"/>
            </a:endParaRPr>
          </a:p>
          <a:p>
            <a:pPr indent="0" lvl="0" marL="0" rtl="0" algn="l">
              <a:spcBef>
                <a:spcPts val="2600"/>
              </a:spcBef>
              <a:spcAft>
                <a:spcPts val="0"/>
              </a:spcAft>
              <a:buNone/>
            </a:pPr>
            <a:r>
              <a:t/>
            </a:r>
            <a:endParaRPr sz="1700">
              <a:latin typeface="Roboto"/>
              <a:ea typeface="Roboto"/>
              <a:cs typeface="Roboto"/>
              <a:sym typeface="Roboto"/>
            </a:endParaRPr>
          </a:p>
        </p:txBody>
      </p:sp>
      <p:pic>
        <p:nvPicPr>
          <p:cNvPr id="134" name="Google Shape;134;p32"/>
          <p:cNvPicPr preferRelativeResize="0"/>
          <p:nvPr/>
        </p:nvPicPr>
        <p:blipFill>
          <a:blip r:embed="rId3">
            <a:alphaModFix/>
          </a:blip>
          <a:stretch>
            <a:fillRect/>
          </a:stretch>
        </p:blipFill>
        <p:spPr>
          <a:xfrm>
            <a:off x="1591701" y="4614326"/>
            <a:ext cx="7460024" cy="113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33"/>
          <p:cNvPicPr preferRelativeResize="0"/>
          <p:nvPr/>
        </p:nvPicPr>
        <p:blipFill>
          <a:blip r:embed="rId3">
            <a:alphaModFix/>
          </a:blip>
          <a:stretch>
            <a:fillRect/>
          </a:stretch>
        </p:blipFill>
        <p:spPr>
          <a:xfrm>
            <a:off x="1499813" y="884287"/>
            <a:ext cx="7384576" cy="5538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Themes.com">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