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atrick Hand"/>
      <p:regular r:id="rId20"/>
    </p:embeddedFont>
    <p:embeddedFont>
      <p:font typeface="Nixie One"/>
      <p:regular r:id="rId21"/>
    </p:embeddedFont>
    <p:embeddedFont>
      <p:font typeface="Playfair Display"/>
      <p:regular r:id="rId22"/>
      <p:bold r:id="rId23"/>
      <p:italic r:id="rId24"/>
      <p:boldItalic r:id="rId25"/>
    </p:embeddedFont>
    <p:embeddedFont>
      <p:font typeface="Nunito"/>
      <p:regular r:id="rId26"/>
      <p:bold r:id="rId27"/>
      <p:italic r:id="rId28"/>
      <p:boldItalic r:id="rId29"/>
    </p:embeddedFont>
    <p:embeddedFont>
      <p:font typeface="Montserrat Medium"/>
      <p:regular r:id="rId30"/>
      <p:bold r:id="rId31"/>
      <p:italic r:id="rId32"/>
      <p:boldItalic r:id="rId33"/>
    </p:embeddedFont>
    <p:embeddedFont>
      <p:font typeface="Varela Round"/>
      <p:regular r:id="rId34"/>
    </p:embeddedFont>
    <p:embeddedFont>
      <p:font typeface="Russo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atrickHand-regular.fntdata"/><Relationship Id="rId22" Type="http://schemas.openxmlformats.org/officeDocument/2006/relationships/font" Target="fonts/PlayfairDisplay-regular.fntdata"/><Relationship Id="rId21" Type="http://schemas.openxmlformats.org/officeDocument/2006/relationships/font" Target="fonts/NixieOne-regular.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regular.fntdata"/><Relationship Id="rId25" Type="http://schemas.openxmlformats.org/officeDocument/2006/relationships/font" Target="fonts/PlayfairDisplay-boldItalic.fntdata"/><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7.xml"/><Relationship Id="rId33" Type="http://schemas.openxmlformats.org/officeDocument/2006/relationships/font" Target="fonts/MontserratMedium-boldItalic.fntdata"/><Relationship Id="rId10" Type="http://schemas.openxmlformats.org/officeDocument/2006/relationships/slide" Target="slides/slide6.xml"/><Relationship Id="rId32" Type="http://schemas.openxmlformats.org/officeDocument/2006/relationships/font" Target="fonts/MontserratMedium-italic.fntdata"/><Relationship Id="rId13" Type="http://schemas.openxmlformats.org/officeDocument/2006/relationships/slide" Target="slides/slide9.xml"/><Relationship Id="rId35" Type="http://schemas.openxmlformats.org/officeDocument/2006/relationships/font" Target="fonts/RussoOne-regular.fntdata"/><Relationship Id="rId12" Type="http://schemas.openxmlformats.org/officeDocument/2006/relationships/slide" Target="slides/slide8.xml"/><Relationship Id="rId34" Type="http://schemas.openxmlformats.org/officeDocument/2006/relationships/font" Target="fonts/VarelaRound-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c396113b7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c396113b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c396113b7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c396113b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c396113b7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c396113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8c396113b7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c396113b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8c36ef1e77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c36ef1e7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255425" y="1991825"/>
            <a:ext cx="4633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3" name="Google Shape;13;p2"/>
          <p:cNvSpPr/>
          <p:nvPr/>
        </p:nvSpPr>
        <p:spPr>
          <a:xfrm>
            <a:off x="267550" y="-88675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752750" y="3465100"/>
            <a:ext cx="2284200" cy="2284200"/>
          </a:xfrm>
          <a:prstGeom prst="donut">
            <a:avLst>
              <a:gd fmla="val 11909"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76550" y="4217275"/>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8204500" y="3898800"/>
            <a:ext cx="447000" cy="4470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100425" y="-196925"/>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741750" y="4449750"/>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164200" y="427770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8077475" y="224125"/>
            <a:ext cx="304800" cy="3048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188"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6"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type="ctrTitle"/>
          </p:nvPr>
        </p:nvSpPr>
        <p:spPr>
          <a:xfrm>
            <a:off x="1773750" y="2421550"/>
            <a:ext cx="55965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9" name="Google Shape;29;p3"/>
          <p:cNvSpPr txBox="1"/>
          <p:nvPr>
            <p:ph idx="1" type="subTitle"/>
          </p:nvPr>
        </p:nvSpPr>
        <p:spPr>
          <a:xfrm>
            <a:off x="1773750" y="3449654"/>
            <a:ext cx="55965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A1BECC"/>
              </a:buClr>
              <a:buSzPts val="2400"/>
              <a:buNone/>
              <a:defRPr b="1">
                <a:solidFill>
                  <a:srgbClr val="A1BECC"/>
                </a:solidFill>
              </a:defRPr>
            </a:lvl1pPr>
            <a:lvl2pPr lvl="1" rtl="0" algn="ctr">
              <a:spcBef>
                <a:spcPts val="0"/>
              </a:spcBef>
              <a:spcAft>
                <a:spcPts val="0"/>
              </a:spcAft>
              <a:buClr>
                <a:srgbClr val="A1BECC"/>
              </a:buClr>
              <a:buSzPts val="3000"/>
              <a:buNone/>
              <a:defRPr b="1" sz="3000">
                <a:solidFill>
                  <a:srgbClr val="A1BECC"/>
                </a:solidFill>
              </a:defRPr>
            </a:lvl2pPr>
            <a:lvl3pPr lvl="2" rtl="0" algn="ctr">
              <a:spcBef>
                <a:spcPts val="0"/>
              </a:spcBef>
              <a:spcAft>
                <a:spcPts val="0"/>
              </a:spcAft>
              <a:buClr>
                <a:srgbClr val="A1BECC"/>
              </a:buClr>
              <a:buSzPts val="3000"/>
              <a:buNone/>
              <a:defRPr b="1" sz="3000">
                <a:solidFill>
                  <a:srgbClr val="A1BECC"/>
                </a:solidFill>
              </a:defRPr>
            </a:lvl3pPr>
            <a:lvl4pPr lvl="3" rtl="0" algn="ctr">
              <a:spcBef>
                <a:spcPts val="0"/>
              </a:spcBef>
              <a:spcAft>
                <a:spcPts val="0"/>
              </a:spcAft>
              <a:buClr>
                <a:srgbClr val="A1BECC"/>
              </a:buClr>
              <a:buSzPts val="3000"/>
              <a:buNone/>
              <a:defRPr b="1" sz="3000">
                <a:solidFill>
                  <a:srgbClr val="A1BECC"/>
                </a:solidFill>
              </a:defRPr>
            </a:lvl4pPr>
            <a:lvl5pPr lvl="4" rtl="0" algn="ctr">
              <a:spcBef>
                <a:spcPts val="0"/>
              </a:spcBef>
              <a:spcAft>
                <a:spcPts val="0"/>
              </a:spcAft>
              <a:buClr>
                <a:srgbClr val="A1BECC"/>
              </a:buClr>
              <a:buSzPts val="3000"/>
              <a:buNone/>
              <a:defRPr b="1" sz="3000">
                <a:solidFill>
                  <a:srgbClr val="A1BECC"/>
                </a:solidFill>
              </a:defRPr>
            </a:lvl5pPr>
            <a:lvl6pPr lvl="5" rtl="0" algn="ctr">
              <a:spcBef>
                <a:spcPts val="0"/>
              </a:spcBef>
              <a:spcAft>
                <a:spcPts val="0"/>
              </a:spcAft>
              <a:buClr>
                <a:srgbClr val="A1BECC"/>
              </a:buClr>
              <a:buSzPts val="3000"/>
              <a:buNone/>
              <a:defRPr b="1" sz="3000">
                <a:solidFill>
                  <a:srgbClr val="A1BECC"/>
                </a:solidFill>
              </a:defRPr>
            </a:lvl6pPr>
            <a:lvl7pPr lvl="6" rtl="0" algn="ctr">
              <a:spcBef>
                <a:spcPts val="0"/>
              </a:spcBef>
              <a:spcAft>
                <a:spcPts val="0"/>
              </a:spcAft>
              <a:buClr>
                <a:srgbClr val="A1BECC"/>
              </a:buClr>
              <a:buSzPts val="3000"/>
              <a:buNone/>
              <a:defRPr b="1" sz="3000">
                <a:solidFill>
                  <a:srgbClr val="A1BECC"/>
                </a:solidFill>
              </a:defRPr>
            </a:lvl7pPr>
            <a:lvl8pPr lvl="7" rtl="0" algn="ctr">
              <a:spcBef>
                <a:spcPts val="0"/>
              </a:spcBef>
              <a:spcAft>
                <a:spcPts val="0"/>
              </a:spcAft>
              <a:buClr>
                <a:srgbClr val="A1BECC"/>
              </a:buClr>
              <a:buSzPts val="3000"/>
              <a:buNone/>
              <a:defRPr b="1" sz="3000">
                <a:solidFill>
                  <a:srgbClr val="A1BECC"/>
                </a:solidFill>
              </a:defRPr>
            </a:lvl8pPr>
            <a:lvl9pPr lvl="8" rtl="0" algn="ctr">
              <a:spcBef>
                <a:spcPts val="0"/>
              </a:spcBef>
              <a:spcAft>
                <a:spcPts val="0"/>
              </a:spcAft>
              <a:buClr>
                <a:srgbClr val="A1BECC"/>
              </a:buClr>
              <a:buSzPts val="3000"/>
              <a:buNone/>
              <a:defRPr b="1" sz="3000">
                <a:solidFill>
                  <a:srgbClr val="A1BECC"/>
                </a:solidFill>
              </a:defRPr>
            </a:lvl9pPr>
          </a:lstStyle>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630150" y="2469625"/>
            <a:ext cx="2347200" cy="2347200"/>
          </a:xfrm>
          <a:prstGeom prst="donut">
            <a:avLst>
              <a:gd fmla="val 29778"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231175" y="-571700"/>
            <a:ext cx="2284200" cy="2284200"/>
          </a:xfrm>
          <a:prstGeom prst="donut">
            <a:avLst>
              <a:gd fmla="val 11909"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065925" y="-295450"/>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6"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308288" y="-1078650"/>
            <a:ext cx="2347200" cy="2347200"/>
          </a:xfrm>
          <a:prstGeom prst="donut">
            <a:avLst>
              <a:gd fmla="val 17100"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txBox="1"/>
          <p:nvPr>
            <p:ph idx="1" type="body"/>
          </p:nvPr>
        </p:nvSpPr>
        <p:spPr>
          <a:xfrm>
            <a:off x="1880850" y="1920300"/>
            <a:ext cx="5382300" cy="20796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52" name="Google Shape;52;p4"/>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442225" y="3999900"/>
            <a:ext cx="1695900" cy="1695900"/>
          </a:xfrm>
          <a:prstGeom prst="donut">
            <a:avLst>
              <a:gd fmla="val 1008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550525" y="710300"/>
            <a:ext cx="481500" cy="481800"/>
          </a:xfrm>
          <a:prstGeom prst="donut">
            <a:avLst>
              <a:gd fmla="val 3727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8050675" y="2042175"/>
            <a:ext cx="1520100" cy="1520100"/>
          </a:xfrm>
          <a:prstGeom prst="donut">
            <a:avLst>
              <a:gd fmla="val 5022"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7969775" y="3713850"/>
            <a:ext cx="597900" cy="598200"/>
          </a:xfrm>
          <a:prstGeom prst="donut">
            <a:avLst>
              <a:gd fmla="val 43984"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4"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7" name="Google Shape;67;p5"/>
          <p:cNvSpPr txBox="1"/>
          <p:nvPr>
            <p:ph idx="1" type="body"/>
          </p:nvPr>
        </p:nvSpPr>
        <p:spPr>
          <a:xfrm>
            <a:off x="2935875" y="1525758"/>
            <a:ext cx="5275500" cy="2786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68" name="Google Shape;68;p5"/>
          <p:cNvSpPr/>
          <p:nvPr/>
        </p:nvSpPr>
        <p:spPr>
          <a:xfrm>
            <a:off x="259925" y="-20630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788725" y="2338650"/>
            <a:ext cx="811200" cy="811200"/>
          </a:xfrm>
          <a:prstGeom prst="donut">
            <a:avLst>
              <a:gd fmla="val 22275"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315800" y="3860975"/>
            <a:ext cx="550500" cy="5505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8295350" y="-321125"/>
            <a:ext cx="741600" cy="741600"/>
          </a:xfrm>
          <a:prstGeom prst="donut">
            <a:avLst>
              <a:gd fmla="val 31897"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column + image">
  <p:cSld name="TITLE_AND_BODY_1">
    <p:spTree>
      <p:nvGrpSpPr>
        <p:cNvPr id="82" name="Shape 82"/>
        <p:cNvGrpSpPr/>
        <p:nvPr/>
      </p:nvGrpSpPr>
      <p:grpSpPr>
        <a:xfrm>
          <a:off x="0" y="0"/>
          <a:ext cx="0" cy="0"/>
          <a:chOff x="0" y="0"/>
          <a:chExt cx="0" cy="0"/>
        </a:xfrm>
      </p:grpSpPr>
      <p:sp>
        <p:nvSpPr>
          <p:cNvPr id="83" name="Google Shape;83;p6"/>
          <p:cNvSpPr txBox="1"/>
          <p:nvPr>
            <p:ph type="title"/>
          </p:nvPr>
        </p:nvSpPr>
        <p:spPr>
          <a:xfrm>
            <a:off x="4572000" y="909050"/>
            <a:ext cx="36396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84" name="Google Shape;84;p6"/>
          <p:cNvSpPr txBox="1"/>
          <p:nvPr>
            <p:ph idx="1" type="body"/>
          </p:nvPr>
        </p:nvSpPr>
        <p:spPr>
          <a:xfrm>
            <a:off x="4572000" y="1525754"/>
            <a:ext cx="3639600" cy="27861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836600" y="179825"/>
            <a:ext cx="978600" cy="978600"/>
          </a:xfrm>
          <a:prstGeom prst="donut">
            <a:avLst>
              <a:gd fmla="val 39527"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1485375" y="4559750"/>
            <a:ext cx="361500" cy="361500"/>
          </a:xfrm>
          <a:prstGeom prst="donut">
            <a:avLst>
              <a:gd fmla="val 29951"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95" name="Shape 95"/>
        <p:cNvGrpSpPr/>
        <p:nvPr/>
      </p:nvGrpSpPr>
      <p:grpSpPr>
        <a:xfrm>
          <a:off x="0" y="0"/>
          <a:ext cx="0" cy="0"/>
          <a:chOff x="0" y="0"/>
          <a:chExt cx="0" cy="0"/>
        </a:xfrm>
      </p:grpSpPr>
      <p:sp>
        <p:nvSpPr>
          <p:cNvPr id="96" name="Google Shape;96;p7"/>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7" name="Google Shape;97;p7"/>
          <p:cNvSpPr txBox="1"/>
          <p:nvPr>
            <p:ph idx="1" type="body"/>
          </p:nvPr>
        </p:nvSpPr>
        <p:spPr>
          <a:xfrm>
            <a:off x="2935875"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8" name="Google Shape;98;p7"/>
          <p:cNvSpPr txBox="1"/>
          <p:nvPr>
            <p:ph idx="2" type="body"/>
          </p:nvPr>
        </p:nvSpPr>
        <p:spPr>
          <a:xfrm>
            <a:off x="5650849" y="1550150"/>
            <a:ext cx="2560500" cy="3375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99" name="Google Shape;99;p7"/>
          <p:cNvSpPr/>
          <p:nvPr/>
        </p:nvSpPr>
        <p:spPr>
          <a:xfrm>
            <a:off x="-358950" y="2194400"/>
            <a:ext cx="2347200" cy="2347200"/>
          </a:xfrm>
          <a:prstGeom prst="donut">
            <a:avLst>
              <a:gd fmla="val 36789"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1177051" y="657475"/>
            <a:ext cx="846900" cy="846900"/>
          </a:xfrm>
          <a:prstGeom prst="donut">
            <a:avLst>
              <a:gd fmla="val 22275"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53675" y="4799600"/>
            <a:ext cx="550500" cy="550500"/>
          </a:xfrm>
          <a:prstGeom prst="donut">
            <a:avLst>
              <a:gd fmla="val 18606"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7515500" y="-72500"/>
            <a:ext cx="397500" cy="3975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8097900" y="167450"/>
            <a:ext cx="741600" cy="741600"/>
          </a:xfrm>
          <a:prstGeom prst="donut">
            <a:avLst>
              <a:gd fmla="val 8064"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15"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18" name="Google Shape;118;p8"/>
          <p:cNvSpPr txBox="1"/>
          <p:nvPr>
            <p:ph idx="1" type="body"/>
          </p:nvPr>
        </p:nvSpPr>
        <p:spPr>
          <a:xfrm>
            <a:off x="2935875"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19" name="Google Shape;119;p8"/>
          <p:cNvSpPr txBox="1"/>
          <p:nvPr>
            <p:ph idx="2" type="body"/>
          </p:nvPr>
        </p:nvSpPr>
        <p:spPr>
          <a:xfrm>
            <a:off x="4723373"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0" name="Google Shape;120;p8"/>
          <p:cNvSpPr txBox="1"/>
          <p:nvPr>
            <p:ph idx="3" type="body"/>
          </p:nvPr>
        </p:nvSpPr>
        <p:spPr>
          <a:xfrm>
            <a:off x="6510871" y="1550150"/>
            <a:ext cx="1700400" cy="33756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361475" y="140725"/>
            <a:ext cx="862800" cy="863400"/>
          </a:xfrm>
          <a:prstGeom prst="donut">
            <a:avLst>
              <a:gd fmla="val 43200"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438125" y="3422000"/>
            <a:ext cx="1062000" cy="1062000"/>
          </a:xfrm>
          <a:prstGeom prst="donut">
            <a:avLst>
              <a:gd fmla="val 9905"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8546800" y="608625"/>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7599600" y="-27525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480225" y="243625"/>
            <a:ext cx="2347200" cy="2347200"/>
          </a:xfrm>
          <a:prstGeom prst="donut">
            <a:avLst>
              <a:gd fmla="val 2109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5" name="Shape 135"/>
        <p:cNvGrpSpPr/>
        <p:nvPr/>
      </p:nvGrpSpPr>
      <p:grpSpPr>
        <a:xfrm>
          <a:off x="0" y="0"/>
          <a:ext cx="0" cy="0"/>
          <a:chOff x="0" y="0"/>
          <a:chExt cx="0" cy="0"/>
        </a:xfrm>
      </p:grpSpPr>
      <p:sp>
        <p:nvSpPr>
          <p:cNvPr id="136" name="Google Shape;136;p9"/>
          <p:cNvSpPr txBox="1"/>
          <p:nvPr>
            <p:ph type="title"/>
          </p:nvPr>
        </p:nvSpPr>
        <p:spPr>
          <a:xfrm>
            <a:off x="2935875" y="909050"/>
            <a:ext cx="5275500" cy="6411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1280700" y="1608475"/>
            <a:ext cx="1043400" cy="1044000"/>
          </a:xfrm>
          <a:prstGeom prst="donut">
            <a:avLst>
              <a:gd fmla="val 43200"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480225" y="243625"/>
            <a:ext cx="2347200" cy="2347200"/>
          </a:xfrm>
          <a:prstGeom prst="donut">
            <a:avLst>
              <a:gd fmla="val 6129"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8703400" y="1608475"/>
            <a:ext cx="287100" cy="287100"/>
          </a:xfrm>
          <a:prstGeom prst="donut">
            <a:avLst>
              <a:gd fmla="val 18608"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8118000" y="-244550"/>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3"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txBox="1"/>
          <p:nvPr>
            <p:ph idx="1" type="body"/>
          </p:nvPr>
        </p:nvSpPr>
        <p:spPr>
          <a:xfrm>
            <a:off x="1246225" y="4177700"/>
            <a:ext cx="6651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600"/>
              <a:buNone/>
              <a:defRPr sz="1600"/>
            </a:lvl1pPr>
          </a:lstStyle>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rot="10800000">
            <a:off x="608750" y="841361"/>
            <a:ext cx="515400" cy="5154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rot="10800000">
            <a:off x="8195021" y="4553300"/>
            <a:ext cx="831600" cy="83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
          <p:cNvSpPr/>
          <p:nvPr/>
        </p:nvSpPr>
        <p:spPr>
          <a:xfrm rot="10800000">
            <a:off x="-153147" y="-444547"/>
            <a:ext cx="1128300" cy="1128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
          <p:cNvSpPr/>
          <p:nvPr/>
        </p:nvSpPr>
        <p:spPr>
          <a:xfrm rot="10800000">
            <a:off x="8012016" y="133391"/>
            <a:ext cx="434700" cy="4347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rot="10800000">
            <a:off x="8512150" y="133404"/>
            <a:ext cx="811200" cy="8112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rot="10800000">
            <a:off x="748825" y="4695050"/>
            <a:ext cx="345000" cy="3450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rot="10800000">
            <a:off x="-226170" y="4140650"/>
            <a:ext cx="899400" cy="899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p:txBody>
      </p:sp>
      <p:sp>
        <p:nvSpPr>
          <p:cNvPr id="7" name="Google Shape;7;p1"/>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indent="-381000" lvl="1" marL="914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indent="-381000" lvl="2" marL="1371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indent="-381000" lvl="3" marL="1828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indent="-381000" lvl="4" marL="2286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indent="-381000" lvl="5" marL="27432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indent="-381000" lvl="6" marL="32004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indent="-381000" lvl="7" marL="36576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indent="-381000" lvl="8" marL="41148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p:txBody>
      </p:sp>
      <p:sp>
        <p:nvSpPr>
          <p:cNvPr id="8" name="Google Shape;8;p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3"/>
          <p:cNvSpPr txBox="1"/>
          <p:nvPr>
            <p:ph type="ctrTitle"/>
          </p:nvPr>
        </p:nvSpPr>
        <p:spPr>
          <a:xfrm>
            <a:off x="1888825" y="1310875"/>
            <a:ext cx="5631900" cy="269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155CC"/>
                </a:solidFill>
                <a:latin typeface="Playfair Display"/>
                <a:ea typeface="Playfair Display"/>
                <a:cs typeface="Playfair Display"/>
                <a:sym typeface="Playfair Display"/>
              </a:rPr>
              <a:t>Getting Started</a:t>
            </a:r>
            <a:endParaRPr>
              <a:solidFill>
                <a:srgbClr val="1155CC"/>
              </a:solidFill>
              <a:latin typeface="Playfair Display"/>
              <a:ea typeface="Playfair Display"/>
              <a:cs typeface="Playfair Display"/>
              <a:sym typeface="Playfair Display"/>
            </a:endParaRPr>
          </a:p>
          <a:p>
            <a:pPr indent="0" lvl="0" marL="0" rtl="0" algn="ctr">
              <a:spcBef>
                <a:spcPts val="0"/>
              </a:spcBef>
              <a:spcAft>
                <a:spcPts val="0"/>
              </a:spcAft>
              <a:buNone/>
            </a:pPr>
            <a:r>
              <a:rPr b="1" i="1" lang="en">
                <a:solidFill>
                  <a:srgbClr val="1155CC"/>
                </a:solidFill>
              </a:rPr>
              <a:t>w</a:t>
            </a:r>
            <a:r>
              <a:rPr b="1" i="1" lang="en">
                <a:solidFill>
                  <a:srgbClr val="1155CC"/>
                </a:solidFill>
              </a:rPr>
              <a:t>ith</a:t>
            </a:r>
            <a:endParaRPr b="1" i="1">
              <a:solidFill>
                <a:srgbClr val="1155CC"/>
              </a:solidFill>
            </a:endParaRPr>
          </a:p>
          <a:p>
            <a:pPr indent="0" lvl="0" marL="0" rtl="0" algn="ctr">
              <a:spcBef>
                <a:spcPts val="0"/>
              </a:spcBef>
              <a:spcAft>
                <a:spcPts val="0"/>
              </a:spcAft>
              <a:buNone/>
            </a:pPr>
            <a:r>
              <a:rPr lang="en" sz="5600">
                <a:solidFill>
                  <a:srgbClr val="1155CC"/>
                </a:solidFill>
                <a:latin typeface="Playfair Display"/>
                <a:ea typeface="Playfair Display"/>
                <a:cs typeface="Playfair Display"/>
                <a:sym typeface="Playfair Display"/>
              </a:rPr>
              <a:t>G</a:t>
            </a:r>
            <a:r>
              <a:rPr lang="en" sz="5600">
                <a:solidFill>
                  <a:srgbClr val="FF0000"/>
                </a:solidFill>
                <a:latin typeface="Playfair Display"/>
                <a:ea typeface="Playfair Display"/>
                <a:cs typeface="Playfair Display"/>
                <a:sym typeface="Playfair Display"/>
              </a:rPr>
              <a:t>o</a:t>
            </a:r>
            <a:r>
              <a:rPr lang="en" sz="5600">
                <a:solidFill>
                  <a:srgbClr val="FFFF00"/>
                </a:solidFill>
                <a:latin typeface="Playfair Display"/>
                <a:ea typeface="Playfair Display"/>
                <a:cs typeface="Playfair Display"/>
                <a:sym typeface="Playfair Display"/>
              </a:rPr>
              <a:t>o</a:t>
            </a:r>
            <a:r>
              <a:rPr lang="en" sz="5600">
                <a:solidFill>
                  <a:srgbClr val="1155CC"/>
                </a:solidFill>
                <a:latin typeface="Playfair Display"/>
                <a:ea typeface="Playfair Display"/>
                <a:cs typeface="Playfair Display"/>
                <a:sym typeface="Playfair Display"/>
              </a:rPr>
              <a:t>g</a:t>
            </a:r>
            <a:r>
              <a:rPr lang="en" sz="5600">
                <a:solidFill>
                  <a:srgbClr val="00FF00"/>
                </a:solidFill>
                <a:latin typeface="Playfair Display"/>
                <a:ea typeface="Playfair Display"/>
                <a:cs typeface="Playfair Display"/>
                <a:sym typeface="Playfair Display"/>
              </a:rPr>
              <a:t>l</a:t>
            </a:r>
            <a:r>
              <a:rPr lang="en" sz="5600">
                <a:solidFill>
                  <a:srgbClr val="FF0000"/>
                </a:solidFill>
                <a:latin typeface="Playfair Display"/>
                <a:ea typeface="Playfair Display"/>
                <a:cs typeface="Playfair Display"/>
                <a:sym typeface="Playfair Display"/>
              </a:rPr>
              <a:t>e</a:t>
            </a:r>
            <a:r>
              <a:rPr lang="en" sz="5600">
                <a:solidFill>
                  <a:srgbClr val="1155CC"/>
                </a:solidFill>
                <a:latin typeface="Playfair Display"/>
                <a:ea typeface="Playfair Display"/>
                <a:cs typeface="Playfair Display"/>
                <a:sym typeface="Playfair Display"/>
              </a:rPr>
              <a:t> Forms</a:t>
            </a:r>
            <a:endParaRPr sz="5600">
              <a:solidFill>
                <a:srgbClr val="1155CC"/>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8" name="Shape 258"/>
        <p:cNvGrpSpPr/>
        <p:nvPr/>
      </p:nvGrpSpPr>
      <p:grpSpPr>
        <a:xfrm>
          <a:off x="0" y="0"/>
          <a:ext cx="0" cy="0"/>
          <a:chOff x="0" y="0"/>
          <a:chExt cx="0" cy="0"/>
        </a:xfrm>
      </p:grpSpPr>
      <p:sp>
        <p:nvSpPr>
          <p:cNvPr id="259" name="Google Shape;259;p22"/>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0" name="Google Shape;260;p22"/>
          <p:cNvPicPr preferRelativeResize="0"/>
          <p:nvPr/>
        </p:nvPicPr>
        <p:blipFill>
          <a:blip r:embed="rId3">
            <a:alphaModFix/>
          </a:blip>
          <a:stretch>
            <a:fillRect/>
          </a:stretch>
        </p:blipFill>
        <p:spPr>
          <a:xfrm>
            <a:off x="7037525" y="152400"/>
            <a:ext cx="1810525" cy="4477050"/>
          </a:xfrm>
          <a:prstGeom prst="rect">
            <a:avLst/>
          </a:prstGeom>
          <a:noFill/>
          <a:ln>
            <a:noFill/>
          </a:ln>
        </p:spPr>
      </p:pic>
      <p:sp>
        <p:nvSpPr>
          <p:cNvPr id="261" name="Google Shape;261;p22"/>
          <p:cNvSpPr txBox="1"/>
          <p:nvPr/>
        </p:nvSpPr>
        <p:spPr>
          <a:xfrm>
            <a:off x="1811425" y="0"/>
            <a:ext cx="4591800" cy="9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00FF"/>
                </a:solidFill>
                <a:latin typeface="Nixie One"/>
                <a:ea typeface="Nixie One"/>
                <a:cs typeface="Nixie One"/>
                <a:sym typeface="Nixie One"/>
              </a:rPr>
              <a:t>Types of Questions</a:t>
            </a:r>
            <a:r>
              <a:rPr b="1" lang="en" sz="2100">
                <a:solidFill>
                  <a:srgbClr val="0000FF"/>
                </a:solidFill>
                <a:latin typeface="Nixie One"/>
                <a:ea typeface="Nixie One"/>
                <a:cs typeface="Nixie One"/>
                <a:sym typeface="Nixie One"/>
              </a:rPr>
              <a:t> in </a:t>
            </a:r>
            <a:endParaRPr b="1" sz="2100">
              <a:solidFill>
                <a:srgbClr val="0000FF"/>
              </a:solidFill>
              <a:latin typeface="Nixie One"/>
              <a:ea typeface="Nixie One"/>
              <a:cs typeface="Nixie One"/>
              <a:sym typeface="Nixie One"/>
            </a:endParaRPr>
          </a:p>
          <a:p>
            <a:pPr indent="0" lvl="0" marL="0" rtl="0" algn="ctr">
              <a:spcBef>
                <a:spcPts val="0"/>
              </a:spcBef>
              <a:spcAft>
                <a:spcPts val="0"/>
              </a:spcAft>
              <a:buNone/>
            </a:pPr>
            <a:r>
              <a:rPr b="1" lang="en" sz="2100">
                <a:solidFill>
                  <a:srgbClr val="0000FF"/>
                </a:solidFill>
                <a:latin typeface="Nixie One"/>
                <a:ea typeface="Nixie One"/>
                <a:cs typeface="Nixie One"/>
                <a:sym typeface="Nixie One"/>
              </a:rPr>
              <a:t>Google Forms</a:t>
            </a:r>
            <a:endParaRPr b="1" sz="2100">
              <a:solidFill>
                <a:srgbClr val="0000FF"/>
              </a:solidFill>
              <a:latin typeface="Nixie One"/>
              <a:ea typeface="Nixie One"/>
              <a:cs typeface="Nixie One"/>
              <a:sym typeface="Nixie One"/>
            </a:endParaRPr>
          </a:p>
        </p:txBody>
      </p:sp>
      <p:sp>
        <p:nvSpPr>
          <p:cNvPr id="262" name="Google Shape;262;p22"/>
          <p:cNvSpPr txBox="1"/>
          <p:nvPr/>
        </p:nvSpPr>
        <p:spPr>
          <a:xfrm>
            <a:off x="442750" y="1135075"/>
            <a:ext cx="6338100" cy="3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Varela Round"/>
              <a:ea typeface="Varela Round"/>
              <a:cs typeface="Varela Round"/>
              <a:sym typeface="Varela Round"/>
            </a:endParaRPr>
          </a:p>
        </p:txBody>
      </p:sp>
      <p:sp>
        <p:nvSpPr>
          <p:cNvPr id="263" name="Google Shape;263;p22"/>
          <p:cNvSpPr txBox="1"/>
          <p:nvPr/>
        </p:nvSpPr>
        <p:spPr>
          <a:xfrm>
            <a:off x="752125" y="829125"/>
            <a:ext cx="6067500" cy="35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Varela Round"/>
                <a:ea typeface="Varela Round"/>
                <a:cs typeface="Varela Round"/>
                <a:sym typeface="Varela Round"/>
              </a:rPr>
              <a:t>One of my favorite features of Google Forms are the different question types you can create.</a:t>
            </a:r>
            <a:endParaRPr sz="1500">
              <a:latin typeface="Varela Round"/>
              <a:ea typeface="Varela Round"/>
              <a:cs typeface="Varela Round"/>
              <a:sym typeface="Varela Round"/>
            </a:endParaRPr>
          </a:p>
          <a:p>
            <a:pPr indent="0" lvl="0" marL="0" rtl="0" algn="l">
              <a:spcBef>
                <a:spcPts val="0"/>
              </a:spcBef>
              <a:spcAft>
                <a:spcPts val="0"/>
              </a:spcAft>
              <a:buNone/>
            </a:pPr>
            <a:r>
              <a:t/>
            </a:r>
            <a:endParaRPr sz="1500">
              <a:latin typeface="Varela Round"/>
              <a:ea typeface="Varela Round"/>
              <a:cs typeface="Varela Round"/>
              <a:sym typeface="Varela Round"/>
            </a:endParaRPr>
          </a:p>
          <a:p>
            <a:pPr indent="0" lvl="0" marL="0" rtl="0" algn="l">
              <a:spcBef>
                <a:spcPts val="0"/>
              </a:spcBef>
              <a:spcAft>
                <a:spcPts val="0"/>
              </a:spcAft>
              <a:buNone/>
            </a:pPr>
            <a:r>
              <a:rPr lang="en" sz="1500">
                <a:latin typeface="Varela Round"/>
                <a:ea typeface="Varela Round"/>
                <a:cs typeface="Varela Round"/>
                <a:sym typeface="Varela Round"/>
              </a:rPr>
              <a:t>There are the types of questions you can create:</a:t>
            </a:r>
            <a:endParaRPr sz="1500">
              <a:latin typeface="Varela Round"/>
              <a:ea typeface="Varela Round"/>
              <a:cs typeface="Varela Round"/>
              <a:sym typeface="Varela Round"/>
            </a:endParaRPr>
          </a:p>
          <a:p>
            <a:pPr indent="0" lvl="0" marL="457200" rtl="0" algn="l">
              <a:spcBef>
                <a:spcPts val="0"/>
              </a:spcBef>
              <a:spcAft>
                <a:spcPts val="0"/>
              </a:spcAft>
              <a:buNone/>
            </a:pPr>
            <a:r>
              <a:rPr lang="en" sz="1500">
                <a:latin typeface="Varela Round"/>
                <a:ea typeface="Varela Round"/>
                <a:cs typeface="Varela Round"/>
                <a:sym typeface="Varela Round"/>
              </a:rPr>
              <a:t>✏️ multiple choice questions</a:t>
            </a:r>
            <a:endParaRPr sz="1500">
              <a:latin typeface="Varela Round"/>
              <a:ea typeface="Varela Round"/>
              <a:cs typeface="Varela Round"/>
              <a:sym typeface="Varela Round"/>
            </a:endParaRPr>
          </a:p>
          <a:p>
            <a:pPr indent="0" lvl="0" marL="457200" rtl="0" algn="l">
              <a:spcBef>
                <a:spcPts val="0"/>
              </a:spcBef>
              <a:spcAft>
                <a:spcPts val="0"/>
              </a:spcAft>
              <a:buNone/>
            </a:pPr>
            <a:r>
              <a:rPr lang="en" sz="1500">
                <a:latin typeface="Varela Round"/>
                <a:ea typeface="Varela Round"/>
                <a:cs typeface="Varela Round"/>
                <a:sym typeface="Varela Round"/>
              </a:rPr>
              <a:t>✏️ short answer questions</a:t>
            </a:r>
            <a:endParaRPr sz="1500">
              <a:latin typeface="Varela Round"/>
              <a:ea typeface="Varela Round"/>
              <a:cs typeface="Varela Round"/>
              <a:sym typeface="Varela Round"/>
            </a:endParaRPr>
          </a:p>
          <a:p>
            <a:pPr indent="0" lvl="0" marL="457200" rtl="0" algn="l">
              <a:spcBef>
                <a:spcPts val="0"/>
              </a:spcBef>
              <a:spcAft>
                <a:spcPts val="0"/>
              </a:spcAft>
              <a:buNone/>
            </a:pPr>
            <a:r>
              <a:rPr lang="en" sz="1500">
                <a:latin typeface="Varela Round"/>
                <a:ea typeface="Varela Round"/>
                <a:cs typeface="Varela Round"/>
                <a:sym typeface="Varela Round"/>
              </a:rPr>
              <a:t>✏️ paragraph answer questions</a:t>
            </a:r>
            <a:endParaRPr sz="1500">
              <a:latin typeface="Varela Round"/>
              <a:ea typeface="Varela Round"/>
              <a:cs typeface="Varela Round"/>
              <a:sym typeface="Varela Round"/>
            </a:endParaRPr>
          </a:p>
          <a:p>
            <a:pPr indent="0" lvl="0" marL="457200" rtl="0" algn="l">
              <a:spcBef>
                <a:spcPts val="0"/>
              </a:spcBef>
              <a:spcAft>
                <a:spcPts val="0"/>
              </a:spcAft>
              <a:buNone/>
            </a:pPr>
            <a:r>
              <a:rPr lang="en" sz="1500">
                <a:latin typeface="Varela Round"/>
                <a:ea typeface="Varela Round"/>
                <a:cs typeface="Varela Round"/>
                <a:sym typeface="Varela Round"/>
              </a:rPr>
              <a:t>✏️ checkboxes for problems with multiple correct answers</a:t>
            </a:r>
            <a:endParaRPr sz="1500">
              <a:latin typeface="Varela Round"/>
              <a:ea typeface="Varela Round"/>
              <a:cs typeface="Varela Round"/>
              <a:sym typeface="Varela Round"/>
            </a:endParaRPr>
          </a:p>
          <a:p>
            <a:pPr indent="0" lvl="0" marL="0" rtl="0" algn="l">
              <a:spcBef>
                <a:spcPts val="0"/>
              </a:spcBef>
              <a:spcAft>
                <a:spcPts val="0"/>
              </a:spcAft>
              <a:buNone/>
            </a:pPr>
            <a:r>
              <a:t/>
            </a:r>
            <a:endParaRPr sz="1500">
              <a:latin typeface="Varela Round"/>
              <a:ea typeface="Varela Round"/>
              <a:cs typeface="Varela Round"/>
              <a:sym typeface="Varela Round"/>
            </a:endParaRPr>
          </a:p>
          <a:p>
            <a:pPr indent="0" lvl="0" marL="0" rtl="0" algn="l">
              <a:spcBef>
                <a:spcPts val="0"/>
              </a:spcBef>
              <a:spcAft>
                <a:spcPts val="0"/>
              </a:spcAft>
              <a:buNone/>
            </a:pPr>
            <a:r>
              <a:rPr lang="en" sz="1500">
                <a:latin typeface="Varela Round"/>
                <a:ea typeface="Varela Round"/>
                <a:cs typeface="Varela Round"/>
                <a:sym typeface="Varela Round"/>
              </a:rPr>
              <a:t>You can mix and match any of these question types in the same assignment too. Multiple choice and checkboxes are the easiest for self-grading with numerical answers. Paragraph answers and other short answer questions will need to be manually graded.</a:t>
            </a:r>
            <a:endParaRPr sz="1500">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2216325" y="118425"/>
            <a:ext cx="5275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0000FF"/>
                </a:solidFill>
                <a:latin typeface="Russo One"/>
                <a:ea typeface="Russo One"/>
                <a:cs typeface="Russo One"/>
                <a:sym typeface="Russo One"/>
              </a:rPr>
              <a:t>Self-Grading Feature</a:t>
            </a:r>
            <a:endParaRPr sz="2500">
              <a:solidFill>
                <a:srgbClr val="0000FF"/>
              </a:solidFill>
              <a:latin typeface="Russo One"/>
              <a:ea typeface="Russo One"/>
              <a:cs typeface="Russo One"/>
              <a:sym typeface="Russo One"/>
            </a:endParaRPr>
          </a:p>
        </p:txBody>
      </p:sp>
      <p:sp>
        <p:nvSpPr>
          <p:cNvPr id="269" name="Google Shape;269;p23"/>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0" name="Google Shape;270;p23"/>
          <p:cNvSpPr txBox="1"/>
          <p:nvPr/>
        </p:nvSpPr>
        <p:spPr>
          <a:xfrm>
            <a:off x="2360025" y="1042325"/>
            <a:ext cx="6031800" cy="28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Montserrat Medium"/>
                <a:ea typeface="Montserrat Medium"/>
                <a:cs typeface="Montserrat Medium"/>
                <a:sym typeface="Montserrat Medium"/>
              </a:rPr>
              <a:t>Depending on the type of questions you include (multiple choice, checkboxes, and some short answer questions), Google Form assignments can be graded automatically!</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rPr lang="en" sz="1500">
                <a:latin typeface="Montserrat Medium"/>
                <a:ea typeface="Montserrat Medium"/>
                <a:cs typeface="Montserrat Medium"/>
                <a:sym typeface="Montserrat Medium"/>
              </a:rPr>
              <a:t>Automatic grading by itself is amazing but there is an added benefit in that students can see their results instantly. No more asking you how they did on a quiz. With the self-grading feature, students </a:t>
            </a:r>
            <a:r>
              <a:rPr lang="en" sz="1500">
                <a:latin typeface="Montserrat Medium"/>
                <a:ea typeface="Montserrat Medium"/>
                <a:cs typeface="Montserrat Medium"/>
                <a:sym typeface="Montserrat Medium"/>
              </a:rPr>
              <a:t>can</a:t>
            </a:r>
            <a:r>
              <a:rPr lang="en" sz="1500">
                <a:latin typeface="Montserrat Medium"/>
                <a:ea typeface="Montserrat Medium"/>
                <a:cs typeface="Montserrat Medium"/>
                <a:sym typeface="Montserrat Medium"/>
              </a:rPr>
              <a:t> get instant feedback on how they did on an assignment. This feature is great for </a:t>
            </a:r>
            <a:r>
              <a:rPr lang="en" sz="1500">
                <a:latin typeface="Montserrat Medium"/>
                <a:ea typeface="Montserrat Medium"/>
                <a:cs typeface="Montserrat Medium"/>
                <a:sym typeface="Montserrat Medium"/>
              </a:rPr>
              <a:t>quizzes</a:t>
            </a:r>
            <a:r>
              <a:rPr lang="en" sz="1500">
                <a:latin typeface="Montserrat Medium"/>
                <a:ea typeface="Montserrat Medium"/>
                <a:cs typeface="Montserrat Medium"/>
                <a:sym typeface="Montserrat Medium"/>
              </a:rPr>
              <a:t> but can also help students reflect on their learning while they are practicing a skill independently</a:t>
            </a:r>
            <a:r>
              <a:rPr lang="en">
                <a:latin typeface="Varela Round"/>
                <a:ea typeface="Varela Round"/>
                <a:cs typeface="Varela Round"/>
                <a:sym typeface="Varela Round"/>
              </a:rPr>
              <a:t>.</a:t>
            </a:r>
            <a:endParaRPr>
              <a:latin typeface="Varela Round"/>
              <a:ea typeface="Varela Round"/>
              <a:cs typeface="Varela Round"/>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4"/>
          <p:cNvSpPr txBox="1"/>
          <p:nvPr>
            <p:ph idx="4294967295" type="ctrTitle"/>
          </p:nvPr>
        </p:nvSpPr>
        <p:spPr>
          <a:xfrm>
            <a:off x="951475" y="427475"/>
            <a:ext cx="6887700" cy="8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Adding Images &amp; Videos</a:t>
            </a:r>
            <a:endParaRPr sz="4200"/>
          </a:p>
        </p:txBody>
      </p:sp>
      <p:sp>
        <p:nvSpPr>
          <p:cNvPr id="276" name="Google Shape;276;p24"/>
          <p:cNvSpPr/>
          <p:nvPr/>
        </p:nvSpPr>
        <p:spPr>
          <a:xfrm>
            <a:off x="3333750" y="1333500"/>
            <a:ext cx="2476500" cy="24765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3209925" y="1209675"/>
            <a:ext cx="2724300" cy="2724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2962275" y="1543050"/>
            <a:ext cx="704700" cy="7047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5295900" y="2897050"/>
            <a:ext cx="971700" cy="971700"/>
          </a:xfrm>
          <a:prstGeom prst="donut">
            <a:avLst>
              <a:gd fmla="val 12811"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1" name="Google Shape;281;p24"/>
          <p:cNvSpPr txBox="1"/>
          <p:nvPr/>
        </p:nvSpPr>
        <p:spPr>
          <a:xfrm>
            <a:off x="758425" y="1337575"/>
            <a:ext cx="7391100" cy="9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Varela Round"/>
                <a:ea typeface="Varela Round"/>
                <a:cs typeface="Varela Round"/>
                <a:sym typeface="Varela Round"/>
              </a:rPr>
              <a:t>In order to add an image you will first need to create a question.  Once you create a question  you will then click the image symbol.	 You also have options to add images to the answer key. </a:t>
            </a:r>
            <a:endParaRPr sz="1700">
              <a:latin typeface="Varela Round"/>
              <a:ea typeface="Varela Round"/>
              <a:cs typeface="Varela Round"/>
              <a:sym typeface="Varela Round"/>
            </a:endParaRPr>
          </a:p>
        </p:txBody>
      </p:sp>
      <p:pic>
        <p:nvPicPr>
          <p:cNvPr id="282" name="Google Shape;282;p24"/>
          <p:cNvPicPr preferRelativeResize="0"/>
          <p:nvPr/>
        </p:nvPicPr>
        <p:blipFill>
          <a:blip r:embed="rId3">
            <a:alphaModFix/>
          </a:blip>
          <a:stretch>
            <a:fillRect/>
          </a:stretch>
        </p:blipFill>
        <p:spPr>
          <a:xfrm>
            <a:off x="6928075" y="1685325"/>
            <a:ext cx="304800" cy="276225"/>
          </a:xfrm>
          <a:prstGeom prst="rect">
            <a:avLst/>
          </a:prstGeom>
          <a:noFill/>
          <a:ln>
            <a:noFill/>
          </a:ln>
        </p:spPr>
      </p:pic>
      <p:sp>
        <p:nvSpPr>
          <p:cNvPr id="283" name="Google Shape;283;p24"/>
          <p:cNvSpPr txBox="1"/>
          <p:nvPr/>
        </p:nvSpPr>
        <p:spPr>
          <a:xfrm>
            <a:off x="876450" y="2744825"/>
            <a:ext cx="7391100" cy="9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Varela Round"/>
                <a:ea typeface="Varela Round"/>
                <a:cs typeface="Varela Round"/>
                <a:sym typeface="Varela Round"/>
              </a:rPr>
              <a:t>In order to add a video you will first need to create a question.  Once you create a question  you will then click the video symbol. When clicking the video symbol you will be taken to youtube where you will be able to attach any given video to your question. </a:t>
            </a:r>
            <a:endParaRPr sz="1700">
              <a:latin typeface="Varela Round"/>
              <a:ea typeface="Varela Round"/>
              <a:cs typeface="Varela Round"/>
              <a:sym typeface="Varela Round"/>
            </a:endParaRPr>
          </a:p>
        </p:txBody>
      </p:sp>
      <p:pic>
        <p:nvPicPr>
          <p:cNvPr id="284" name="Google Shape;284;p24"/>
          <p:cNvPicPr preferRelativeResize="0"/>
          <p:nvPr/>
        </p:nvPicPr>
        <p:blipFill>
          <a:blip r:embed="rId4">
            <a:alphaModFix/>
          </a:blip>
          <a:stretch>
            <a:fillRect/>
          </a:stretch>
        </p:blipFill>
        <p:spPr>
          <a:xfrm>
            <a:off x="8267550" y="2455250"/>
            <a:ext cx="476250" cy="2219325"/>
          </a:xfrm>
          <a:prstGeom prst="rect">
            <a:avLst/>
          </a:prstGeom>
          <a:noFill/>
          <a:ln>
            <a:noFill/>
          </a:ln>
        </p:spPr>
      </p:pic>
      <p:sp>
        <p:nvSpPr>
          <p:cNvPr id="285" name="Google Shape;285;p24"/>
          <p:cNvSpPr/>
          <p:nvPr/>
        </p:nvSpPr>
        <p:spPr>
          <a:xfrm>
            <a:off x="8323425" y="3868750"/>
            <a:ext cx="364500" cy="391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24"/>
          <p:cNvCxnSpPr>
            <a:endCxn id="285" idx="1"/>
          </p:cNvCxnSpPr>
          <p:nvPr/>
        </p:nvCxnSpPr>
        <p:spPr>
          <a:xfrm>
            <a:off x="7404825" y="3723100"/>
            <a:ext cx="918600" cy="341400"/>
          </a:xfrm>
          <a:prstGeom prst="straightConnector1">
            <a:avLst/>
          </a:prstGeom>
          <a:noFill/>
          <a:ln cap="flat" cmpd="sng" w="9525">
            <a:solidFill>
              <a:srgbClr val="FF00FF"/>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5"/>
          <p:cNvSpPr txBox="1"/>
          <p:nvPr>
            <p:ph type="title"/>
          </p:nvPr>
        </p:nvSpPr>
        <p:spPr>
          <a:xfrm>
            <a:off x="2122275" y="288525"/>
            <a:ext cx="5275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800">
                <a:solidFill>
                  <a:srgbClr val="0000FF"/>
                </a:solidFill>
              </a:rPr>
              <a:t>How to Collect Data</a:t>
            </a:r>
            <a:endParaRPr b="1" sz="2800">
              <a:solidFill>
                <a:srgbClr val="0000FF"/>
              </a:solidFill>
            </a:endParaRPr>
          </a:p>
        </p:txBody>
      </p:sp>
      <p:sp>
        <p:nvSpPr>
          <p:cNvPr id="292" name="Google Shape;292;p25"/>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3" name="Google Shape;293;p25"/>
          <p:cNvSpPr txBox="1"/>
          <p:nvPr/>
        </p:nvSpPr>
        <p:spPr>
          <a:xfrm>
            <a:off x="1916750" y="923900"/>
            <a:ext cx="6329400" cy="11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Varela Round"/>
                <a:ea typeface="Varela Round"/>
                <a:cs typeface="Varela Round"/>
                <a:sym typeface="Varela Round"/>
              </a:rPr>
              <a:t>This is one of Google Forms best features! Forms makes it so easy to collect data on students. You can then use that data to help determine which students need reteaching or how to group students for future instruction. </a:t>
            </a:r>
            <a:endParaRPr sz="1700">
              <a:latin typeface="Varela Round"/>
              <a:ea typeface="Varela Round"/>
              <a:cs typeface="Varela Round"/>
              <a:sym typeface="Varela Round"/>
            </a:endParaRPr>
          </a:p>
        </p:txBody>
      </p:sp>
      <p:pic>
        <p:nvPicPr>
          <p:cNvPr id="294" name="Google Shape;294;p25"/>
          <p:cNvPicPr preferRelativeResize="0"/>
          <p:nvPr/>
        </p:nvPicPr>
        <p:blipFill>
          <a:blip r:embed="rId3">
            <a:alphaModFix/>
          </a:blip>
          <a:stretch>
            <a:fillRect/>
          </a:stretch>
        </p:blipFill>
        <p:spPr>
          <a:xfrm>
            <a:off x="2122276" y="2113800"/>
            <a:ext cx="3351150" cy="2905050"/>
          </a:xfrm>
          <a:prstGeom prst="rect">
            <a:avLst/>
          </a:prstGeom>
          <a:noFill/>
          <a:ln>
            <a:noFill/>
          </a:ln>
        </p:spPr>
      </p:pic>
      <p:pic>
        <p:nvPicPr>
          <p:cNvPr id="295" name="Google Shape;295;p25"/>
          <p:cNvPicPr preferRelativeResize="0"/>
          <p:nvPr/>
        </p:nvPicPr>
        <p:blipFill>
          <a:blip r:embed="rId4">
            <a:alphaModFix/>
          </a:blip>
          <a:stretch>
            <a:fillRect/>
          </a:stretch>
        </p:blipFill>
        <p:spPr>
          <a:xfrm>
            <a:off x="5407975" y="2711100"/>
            <a:ext cx="3632099" cy="912775"/>
          </a:xfrm>
          <a:prstGeom prst="rect">
            <a:avLst/>
          </a:prstGeom>
          <a:noFill/>
          <a:ln>
            <a:noFill/>
          </a:ln>
        </p:spPr>
      </p:pic>
      <p:sp>
        <p:nvSpPr>
          <p:cNvPr id="296" name="Google Shape;296;p25"/>
          <p:cNvSpPr txBox="1"/>
          <p:nvPr/>
        </p:nvSpPr>
        <p:spPr>
          <a:xfrm>
            <a:off x="5862575" y="3845000"/>
            <a:ext cx="2870400" cy="7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arela Round"/>
                <a:ea typeface="Varela Round"/>
                <a:cs typeface="Varela Round"/>
                <a:sym typeface="Varela Round"/>
              </a:rPr>
              <a:t>You will also have the option to export your data into Google Sheets.</a:t>
            </a:r>
            <a:endParaRPr>
              <a:latin typeface="Varela Round"/>
              <a:ea typeface="Varela Round"/>
              <a:cs typeface="Varela Round"/>
              <a:sym typeface="Varela Rou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26"/>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02" name="Google Shape;302;p26"/>
          <p:cNvPicPr preferRelativeResize="0"/>
          <p:nvPr/>
        </p:nvPicPr>
        <p:blipFill>
          <a:blip r:embed="rId3">
            <a:alphaModFix/>
          </a:blip>
          <a:stretch>
            <a:fillRect/>
          </a:stretch>
        </p:blipFill>
        <p:spPr>
          <a:xfrm>
            <a:off x="1525750" y="304800"/>
            <a:ext cx="6163637" cy="4446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7"/>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08" name="Google Shape;308;p27"/>
          <p:cNvPicPr preferRelativeResize="0"/>
          <p:nvPr/>
        </p:nvPicPr>
        <p:blipFill>
          <a:blip r:embed="rId3">
            <a:alphaModFix/>
          </a:blip>
          <a:stretch>
            <a:fillRect/>
          </a:stretch>
        </p:blipFill>
        <p:spPr>
          <a:xfrm>
            <a:off x="1822903" y="1280050"/>
            <a:ext cx="5498200" cy="3406650"/>
          </a:xfrm>
          <a:prstGeom prst="rect">
            <a:avLst/>
          </a:prstGeom>
          <a:noFill/>
          <a:ln>
            <a:noFill/>
          </a:ln>
        </p:spPr>
      </p:pic>
      <p:pic>
        <p:nvPicPr>
          <p:cNvPr id="309" name="Google Shape;309;p27"/>
          <p:cNvPicPr preferRelativeResize="0"/>
          <p:nvPr/>
        </p:nvPicPr>
        <p:blipFill>
          <a:blip r:embed="rId4">
            <a:alphaModFix/>
          </a:blip>
          <a:stretch>
            <a:fillRect/>
          </a:stretch>
        </p:blipFill>
        <p:spPr>
          <a:xfrm>
            <a:off x="1219600" y="222375"/>
            <a:ext cx="6343650" cy="65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2370500" y="495375"/>
            <a:ext cx="5275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are Google Forms?</a:t>
            </a:r>
            <a:endParaRPr sz="3000"/>
          </a:p>
        </p:txBody>
      </p:sp>
      <p:sp>
        <p:nvSpPr>
          <p:cNvPr id="201" name="Google Shape;201;p14"/>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14"/>
          <p:cNvSpPr txBox="1"/>
          <p:nvPr/>
        </p:nvSpPr>
        <p:spPr>
          <a:xfrm>
            <a:off x="2013275" y="1337600"/>
            <a:ext cx="6770700" cy="22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Varela Round"/>
                <a:ea typeface="Varela Round"/>
                <a:cs typeface="Varela Round"/>
                <a:sym typeface="Varela Round"/>
              </a:rPr>
              <a:t>Google Forms were created so that the user (you) can quickly ask questions and collect information from others. It’s really that simple.</a:t>
            </a:r>
            <a:endParaRPr sz="2500">
              <a:latin typeface="Varela Round"/>
              <a:ea typeface="Varela Round"/>
              <a:cs typeface="Varela Round"/>
              <a:sym typeface="Varela Round"/>
            </a:endParaRPr>
          </a:p>
        </p:txBody>
      </p:sp>
      <p:pic>
        <p:nvPicPr>
          <p:cNvPr id="203" name="Google Shape;203;p14"/>
          <p:cNvPicPr preferRelativeResize="0"/>
          <p:nvPr/>
        </p:nvPicPr>
        <p:blipFill>
          <a:blip r:embed="rId3">
            <a:alphaModFix/>
          </a:blip>
          <a:stretch>
            <a:fillRect/>
          </a:stretch>
        </p:blipFill>
        <p:spPr>
          <a:xfrm>
            <a:off x="5946775" y="3019899"/>
            <a:ext cx="1059175" cy="145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15"/>
          <p:cNvSpPr txBox="1"/>
          <p:nvPr>
            <p:ph idx="4294967295" type="ctrTitle"/>
          </p:nvPr>
        </p:nvSpPr>
        <p:spPr>
          <a:xfrm>
            <a:off x="685800" y="275801"/>
            <a:ext cx="7772400" cy="103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Benefits of Google Forms </a:t>
            </a:r>
            <a:endParaRPr sz="4000"/>
          </a:p>
          <a:p>
            <a:pPr indent="0" lvl="0" marL="0" rtl="0" algn="ctr">
              <a:spcBef>
                <a:spcPts val="0"/>
              </a:spcBef>
              <a:spcAft>
                <a:spcPts val="0"/>
              </a:spcAft>
              <a:buNone/>
            </a:pPr>
            <a:r>
              <a:rPr lang="en" sz="4000"/>
              <a:t>(in the classroom)</a:t>
            </a:r>
            <a:endParaRPr sz="4000"/>
          </a:p>
        </p:txBody>
      </p:sp>
      <p:sp>
        <p:nvSpPr>
          <p:cNvPr id="209" name="Google Shape;209;p15"/>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0" name="Google Shape;210;p15"/>
          <p:cNvSpPr txBox="1"/>
          <p:nvPr/>
        </p:nvSpPr>
        <p:spPr>
          <a:xfrm>
            <a:off x="1116950" y="1213375"/>
            <a:ext cx="7219500" cy="37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Varela Round"/>
                <a:ea typeface="Varela Round"/>
                <a:cs typeface="Varela Round"/>
                <a:sym typeface="Varela Round"/>
              </a:rPr>
              <a:t>Google Forms can be a powerful tool in any classroom. Here are just a few of the main benefits:</a:t>
            </a:r>
            <a:endParaRPr sz="1500">
              <a:latin typeface="Varela Round"/>
              <a:ea typeface="Varela Round"/>
              <a:cs typeface="Varela Round"/>
              <a:sym typeface="Varela Round"/>
            </a:endParaRPr>
          </a:p>
          <a:p>
            <a:pPr indent="0" lvl="0" marL="0" rtl="0" algn="l">
              <a:spcBef>
                <a:spcPts val="0"/>
              </a:spcBef>
              <a:spcAft>
                <a:spcPts val="0"/>
              </a:spcAft>
              <a:buNone/>
            </a:pPr>
            <a:r>
              <a:t/>
            </a:r>
            <a:endParaRPr sz="1500">
              <a:latin typeface="Varela Round"/>
              <a:ea typeface="Varela Round"/>
              <a:cs typeface="Varela Round"/>
              <a:sym typeface="Varela Round"/>
            </a:endParaRPr>
          </a:p>
          <a:p>
            <a:pPr indent="0" lvl="0" marL="0" rtl="0" algn="l">
              <a:spcBef>
                <a:spcPts val="0"/>
              </a:spcBef>
              <a:spcAft>
                <a:spcPts val="0"/>
              </a:spcAft>
              <a:buNone/>
            </a:pPr>
            <a:r>
              <a:rPr lang="en" sz="1500">
                <a:latin typeface="Varela Round"/>
                <a:ea typeface="Varela Round"/>
                <a:cs typeface="Varela Round"/>
                <a:sym typeface="Varela Round"/>
              </a:rPr>
              <a:t>📖 </a:t>
            </a:r>
            <a:r>
              <a:rPr b="1" lang="en" sz="1500">
                <a:latin typeface="Varela Round"/>
                <a:ea typeface="Varela Round"/>
                <a:cs typeface="Varela Round"/>
                <a:sym typeface="Varela Round"/>
              </a:rPr>
              <a:t>Save Time:</a:t>
            </a:r>
            <a:r>
              <a:rPr lang="en" sz="1500">
                <a:latin typeface="Varela Round"/>
                <a:ea typeface="Varela Round"/>
                <a:cs typeface="Varela Round"/>
                <a:sym typeface="Varela Round"/>
              </a:rPr>
              <a:t> This is one of my favorite features. The primary way that Google Forms saves us time is because it automatically grades quizzes and classroom activities for us.  This is HUGE in our world.</a:t>
            </a:r>
            <a:endParaRPr sz="1500">
              <a:latin typeface="Varela Round"/>
              <a:ea typeface="Varela Round"/>
              <a:cs typeface="Varela Round"/>
              <a:sym typeface="Varela Round"/>
            </a:endParaRPr>
          </a:p>
          <a:p>
            <a:pPr indent="0" lvl="0" marL="0" rtl="0" algn="l">
              <a:spcBef>
                <a:spcPts val="0"/>
              </a:spcBef>
              <a:spcAft>
                <a:spcPts val="0"/>
              </a:spcAft>
              <a:buNone/>
            </a:pPr>
            <a:r>
              <a:t/>
            </a:r>
            <a:endParaRPr sz="1500">
              <a:latin typeface="Varela Round"/>
              <a:ea typeface="Varela Round"/>
              <a:cs typeface="Varela Round"/>
              <a:sym typeface="Varela Round"/>
            </a:endParaRPr>
          </a:p>
          <a:p>
            <a:pPr indent="0" lvl="0" marL="0" rtl="0" algn="l">
              <a:spcBef>
                <a:spcPts val="0"/>
              </a:spcBef>
              <a:spcAft>
                <a:spcPts val="0"/>
              </a:spcAft>
              <a:buNone/>
            </a:pPr>
            <a:r>
              <a:rPr lang="en" sz="1500">
                <a:latin typeface="Varela Round"/>
                <a:ea typeface="Varela Round"/>
                <a:cs typeface="Varela Round"/>
                <a:sym typeface="Varela Round"/>
              </a:rPr>
              <a:t>📖 </a:t>
            </a:r>
            <a:r>
              <a:rPr b="1" lang="en" sz="1500">
                <a:latin typeface="Varela Round"/>
                <a:ea typeface="Varela Round"/>
                <a:cs typeface="Varela Round"/>
                <a:sym typeface="Varela Round"/>
              </a:rPr>
              <a:t>Collect Data: </a:t>
            </a:r>
            <a:r>
              <a:rPr lang="en" sz="1500">
                <a:latin typeface="Varela Round"/>
                <a:ea typeface="Varela Round"/>
                <a:cs typeface="Varela Round"/>
                <a:sym typeface="Varela Round"/>
              </a:rPr>
              <a:t>Yes! Google Forms can collect data. As your students complete activities, you can export all results to a spreadsheet, and viola…..instant data.</a:t>
            </a:r>
            <a:endParaRPr sz="1500">
              <a:latin typeface="Varela Round"/>
              <a:ea typeface="Varela Round"/>
              <a:cs typeface="Varela Round"/>
              <a:sym typeface="Varela Round"/>
            </a:endParaRPr>
          </a:p>
          <a:p>
            <a:pPr indent="0" lvl="0" marL="0" rtl="0" algn="l">
              <a:spcBef>
                <a:spcPts val="0"/>
              </a:spcBef>
              <a:spcAft>
                <a:spcPts val="0"/>
              </a:spcAft>
              <a:buNone/>
            </a:pPr>
            <a:r>
              <a:t/>
            </a:r>
            <a:endParaRPr sz="1500">
              <a:latin typeface="Varela Round"/>
              <a:ea typeface="Varela Round"/>
              <a:cs typeface="Varela Round"/>
              <a:sym typeface="Varela Round"/>
            </a:endParaRPr>
          </a:p>
          <a:p>
            <a:pPr indent="0" lvl="0" marL="0" rtl="0" algn="l">
              <a:spcBef>
                <a:spcPts val="0"/>
              </a:spcBef>
              <a:spcAft>
                <a:spcPts val="0"/>
              </a:spcAft>
              <a:buNone/>
            </a:pPr>
            <a:r>
              <a:rPr lang="en" sz="1500">
                <a:latin typeface="Varela Round"/>
                <a:ea typeface="Varela Round"/>
                <a:cs typeface="Varela Round"/>
                <a:sym typeface="Varela Round"/>
              </a:rPr>
              <a:t>📖 </a:t>
            </a:r>
            <a:r>
              <a:rPr b="1" lang="en" sz="1500">
                <a:latin typeface="Varela Round"/>
                <a:ea typeface="Varela Round"/>
                <a:cs typeface="Varela Round"/>
                <a:sym typeface="Varela Round"/>
              </a:rPr>
              <a:t>Keeps you </a:t>
            </a:r>
            <a:r>
              <a:rPr b="1" lang="en" sz="1500">
                <a:latin typeface="Varela Round"/>
                <a:ea typeface="Varela Round"/>
                <a:cs typeface="Varela Round"/>
                <a:sym typeface="Varela Round"/>
              </a:rPr>
              <a:t>Organized</a:t>
            </a:r>
            <a:r>
              <a:rPr b="1" lang="en" sz="1500">
                <a:latin typeface="Varela Round"/>
                <a:ea typeface="Varela Round"/>
                <a:cs typeface="Varela Round"/>
                <a:sym typeface="Varela Round"/>
              </a:rPr>
              <a:t>:</a:t>
            </a:r>
            <a:r>
              <a:rPr lang="en" sz="1500">
                <a:latin typeface="Varela Round"/>
                <a:ea typeface="Varela Round"/>
                <a:cs typeface="Varela Round"/>
                <a:sym typeface="Varela Round"/>
              </a:rPr>
              <a:t> Fewers papers means less to keep organized. You can use google forms to help manage your classroom. Send home a survey for parents or use them for a class poll….by reducing the number of papers you are using, you avoid that massive pile of papers that we often have sitting on our desks.</a:t>
            </a:r>
            <a:endParaRPr sz="1500">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6"/>
          <p:cNvSpPr txBox="1"/>
          <p:nvPr>
            <p:ph type="ctrTitle"/>
          </p:nvPr>
        </p:nvSpPr>
        <p:spPr>
          <a:xfrm>
            <a:off x="2371825" y="82725"/>
            <a:ext cx="5833200" cy="173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Get Started with Google Forms #thebasics</a:t>
            </a:r>
            <a:endParaRPr/>
          </a:p>
        </p:txBody>
      </p:sp>
      <p:sp>
        <p:nvSpPr>
          <p:cNvPr id="216" name="Google Shape;216;p16"/>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7" name="Google Shape;217;p16"/>
          <p:cNvSpPr txBox="1"/>
          <p:nvPr/>
        </p:nvSpPr>
        <p:spPr>
          <a:xfrm>
            <a:off x="1485175" y="1682325"/>
            <a:ext cx="7606500" cy="14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atrick Hand"/>
                <a:ea typeface="Patrick Hand"/>
                <a:cs typeface="Patrick Hand"/>
                <a:sym typeface="Patrick Hand"/>
              </a:rPr>
              <a:t>👉</a:t>
            </a:r>
            <a:r>
              <a:rPr lang="en" sz="1700">
                <a:latin typeface="Patrick Hand"/>
                <a:ea typeface="Patrick Hand"/>
                <a:cs typeface="Patrick Hand"/>
                <a:sym typeface="Patrick Hand"/>
              </a:rPr>
              <a:t>To start a new document, O</a:t>
            </a:r>
            <a:r>
              <a:rPr lang="en" sz="1700">
                <a:latin typeface="Patrick Hand"/>
                <a:ea typeface="Patrick Hand"/>
                <a:cs typeface="Patrick Hand"/>
                <a:sym typeface="Patrick Hand"/>
              </a:rPr>
              <a:t>pen up Google</a:t>
            </a:r>
            <a:endParaRPr sz="1700">
              <a:latin typeface="Patrick Hand"/>
              <a:ea typeface="Patrick Hand"/>
              <a:cs typeface="Patrick Hand"/>
              <a:sym typeface="Patrick Hand"/>
            </a:endParaRPr>
          </a:p>
          <a:p>
            <a:pPr indent="0" lvl="0" marL="0" rtl="0" algn="l">
              <a:spcBef>
                <a:spcPts val="0"/>
              </a:spcBef>
              <a:spcAft>
                <a:spcPts val="0"/>
              </a:spcAft>
              <a:buNone/>
            </a:pPr>
            <a:r>
              <a:t/>
            </a:r>
            <a:endParaRPr sz="1700">
              <a:latin typeface="Patrick Hand"/>
              <a:ea typeface="Patrick Hand"/>
              <a:cs typeface="Patrick Hand"/>
              <a:sym typeface="Patrick Hand"/>
            </a:endParaRPr>
          </a:p>
          <a:p>
            <a:pPr indent="0" lvl="0" marL="0" rtl="0" algn="l">
              <a:spcBef>
                <a:spcPts val="0"/>
              </a:spcBef>
              <a:spcAft>
                <a:spcPts val="0"/>
              </a:spcAft>
              <a:buNone/>
            </a:pPr>
            <a:r>
              <a:rPr lang="en" sz="1700">
                <a:latin typeface="Patrick Hand"/>
                <a:ea typeface="Patrick Hand"/>
                <a:cs typeface="Patrick Hand"/>
                <a:sym typeface="Patrick Hand"/>
              </a:rPr>
              <a:t>👉  Click on your Google Apps</a:t>
            </a:r>
            <a:endParaRPr sz="1700">
              <a:latin typeface="Patrick Hand"/>
              <a:ea typeface="Patrick Hand"/>
              <a:cs typeface="Patrick Hand"/>
              <a:sym typeface="Patrick Hand"/>
            </a:endParaRPr>
          </a:p>
          <a:p>
            <a:pPr indent="0" lvl="0" marL="0" rtl="0" algn="l">
              <a:spcBef>
                <a:spcPts val="0"/>
              </a:spcBef>
              <a:spcAft>
                <a:spcPts val="0"/>
              </a:spcAft>
              <a:buNone/>
            </a:pPr>
            <a:r>
              <a:t/>
            </a:r>
            <a:endParaRPr sz="1700">
              <a:latin typeface="Patrick Hand"/>
              <a:ea typeface="Patrick Hand"/>
              <a:cs typeface="Patrick Hand"/>
              <a:sym typeface="Patrick Hand"/>
            </a:endParaRPr>
          </a:p>
          <a:p>
            <a:pPr indent="0" lvl="0" marL="0" rtl="0" algn="l">
              <a:spcBef>
                <a:spcPts val="0"/>
              </a:spcBef>
              <a:spcAft>
                <a:spcPts val="0"/>
              </a:spcAft>
              <a:buNone/>
            </a:pPr>
            <a:r>
              <a:rPr lang="en" sz="1700">
                <a:latin typeface="Patrick Hand"/>
                <a:ea typeface="Patrick Hand"/>
                <a:cs typeface="Patrick Hand"/>
                <a:sym typeface="Patrick Hand"/>
              </a:rPr>
              <a:t>👉 Click on  Google Forms, click on blank or choose from one of the templates available to you.</a:t>
            </a:r>
            <a:endParaRPr sz="1700">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Varela Round"/>
              <a:ea typeface="Varela Round"/>
              <a:cs typeface="Varela Round"/>
              <a:sym typeface="Varela Round"/>
            </a:endParaRPr>
          </a:p>
        </p:txBody>
      </p:sp>
      <p:pic>
        <p:nvPicPr>
          <p:cNvPr id="218" name="Google Shape;218;p16"/>
          <p:cNvPicPr preferRelativeResize="0"/>
          <p:nvPr/>
        </p:nvPicPr>
        <p:blipFill>
          <a:blip r:embed="rId3">
            <a:alphaModFix/>
          </a:blip>
          <a:stretch>
            <a:fillRect/>
          </a:stretch>
        </p:blipFill>
        <p:spPr>
          <a:xfrm>
            <a:off x="1585800" y="3469300"/>
            <a:ext cx="6427450" cy="146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7"/>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4" name="Google Shape;224;p17"/>
          <p:cNvPicPr preferRelativeResize="0"/>
          <p:nvPr/>
        </p:nvPicPr>
        <p:blipFill>
          <a:blip r:embed="rId3">
            <a:alphaModFix/>
          </a:blip>
          <a:stretch>
            <a:fillRect/>
          </a:stretch>
        </p:blipFill>
        <p:spPr>
          <a:xfrm>
            <a:off x="1020750" y="484025"/>
            <a:ext cx="6986075" cy="348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18"/>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0" name="Google Shape;230;p18"/>
          <p:cNvPicPr preferRelativeResize="0"/>
          <p:nvPr/>
        </p:nvPicPr>
        <p:blipFill>
          <a:blip r:embed="rId3">
            <a:alphaModFix/>
          </a:blip>
          <a:stretch>
            <a:fillRect/>
          </a:stretch>
        </p:blipFill>
        <p:spPr>
          <a:xfrm>
            <a:off x="1435925" y="344076"/>
            <a:ext cx="6355724" cy="410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9"/>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6" name="Google Shape;236;p19"/>
          <p:cNvPicPr preferRelativeResize="0"/>
          <p:nvPr/>
        </p:nvPicPr>
        <p:blipFill>
          <a:blip r:embed="rId3">
            <a:alphaModFix/>
          </a:blip>
          <a:stretch>
            <a:fillRect/>
          </a:stretch>
        </p:blipFill>
        <p:spPr>
          <a:xfrm>
            <a:off x="1661300" y="239100"/>
            <a:ext cx="5710650" cy="4512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0"/>
          <p:cNvSpPr txBox="1"/>
          <p:nvPr>
            <p:ph idx="4294967295" type="ctrTitle"/>
          </p:nvPr>
        </p:nvSpPr>
        <p:spPr>
          <a:xfrm>
            <a:off x="685800" y="0"/>
            <a:ext cx="7772400" cy="7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Google Form Features</a:t>
            </a:r>
            <a:endParaRPr sz="4000"/>
          </a:p>
        </p:txBody>
      </p:sp>
      <p:sp>
        <p:nvSpPr>
          <p:cNvPr id="242" name="Google Shape;242;p20"/>
          <p:cNvSpPr txBox="1"/>
          <p:nvPr/>
        </p:nvSpPr>
        <p:spPr>
          <a:xfrm>
            <a:off x="897375" y="763200"/>
            <a:ext cx="7407600" cy="763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200">
                <a:solidFill>
                  <a:srgbClr val="333333"/>
                </a:solidFill>
                <a:highlight>
                  <a:srgbClr val="FFFFFF"/>
                </a:highlight>
                <a:latin typeface="Nunito"/>
                <a:ea typeface="Nunito"/>
                <a:cs typeface="Nunito"/>
                <a:sym typeface="Nunito"/>
              </a:rPr>
              <a:t>NOTE: THE MOST IMPORTANT THING TO REMEMBER IS TO HAVE THE FIRST QUESTION ALWAYS ASK FOR STUDENT’S FIRST AND LAST NAMES AND MAKE THIS QUESTION REQUIRED. IF YOU DO NOT, YOU WILL HAVE NO WAY OF KNOWING WHO DID WHICH FORM.</a:t>
            </a:r>
            <a:endParaRPr b="1" sz="1200">
              <a:solidFill>
                <a:srgbClr val="333333"/>
              </a:solidFill>
              <a:highlight>
                <a:srgbClr val="FFFFFF"/>
              </a:highlight>
              <a:latin typeface="Nunito"/>
              <a:ea typeface="Nunito"/>
              <a:cs typeface="Nunito"/>
              <a:sym typeface="Nunito"/>
            </a:endParaRPr>
          </a:p>
          <a:p>
            <a:pPr indent="0" lvl="0" marL="0" rtl="0" algn="l">
              <a:spcBef>
                <a:spcPts val="2300"/>
              </a:spcBef>
              <a:spcAft>
                <a:spcPts val="0"/>
              </a:spcAft>
              <a:buNone/>
            </a:pPr>
            <a:r>
              <a:t/>
            </a:r>
            <a:endParaRPr>
              <a:latin typeface="Varela Round"/>
              <a:ea typeface="Varela Round"/>
              <a:cs typeface="Varela Round"/>
              <a:sym typeface="Varela Round"/>
            </a:endParaRPr>
          </a:p>
        </p:txBody>
      </p:sp>
      <p:pic>
        <p:nvPicPr>
          <p:cNvPr id="243" name="Google Shape;243;p20"/>
          <p:cNvPicPr preferRelativeResize="0"/>
          <p:nvPr/>
        </p:nvPicPr>
        <p:blipFill>
          <a:blip r:embed="rId3">
            <a:alphaModFix/>
          </a:blip>
          <a:stretch>
            <a:fillRect/>
          </a:stretch>
        </p:blipFill>
        <p:spPr>
          <a:xfrm>
            <a:off x="1719775" y="1447075"/>
            <a:ext cx="2758925" cy="3544900"/>
          </a:xfrm>
          <a:prstGeom prst="rect">
            <a:avLst/>
          </a:prstGeom>
          <a:noFill/>
          <a:ln>
            <a:noFill/>
          </a:ln>
        </p:spPr>
      </p:pic>
      <p:sp>
        <p:nvSpPr>
          <p:cNvPr id="244" name="Google Shape;244;p20"/>
          <p:cNvSpPr txBox="1"/>
          <p:nvPr/>
        </p:nvSpPr>
        <p:spPr>
          <a:xfrm>
            <a:off x="4623500" y="1990850"/>
            <a:ext cx="3458700" cy="26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latin typeface="Nunito"/>
                <a:ea typeface="Nunito"/>
                <a:cs typeface="Nunito"/>
                <a:sym typeface="Nunito"/>
              </a:rPr>
              <a:t>When you’re creating your Google Form, Google lets you personalize it in many ways. You can change the header to a certain color, a pre-uploaded image, or one of your own images. You can change the theme color, background color, or both. You can even change the font style for your text in the form. This is definitely an extra (and not necessary) but designing the form makes it a bit more engaging and visually appealing to students.</a:t>
            </a:r>
            <a:endParaRPr sz="1600">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2571050" y="179275"/>
            <a:ext cx="5930700" cy="80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100">
                <a:solidFill>
                  <a:srgbClr val="0000FF"/>
                </a:solidFill>
              </a:rPr>
              <a:t>Setting up your Settings in </a:t>
            </a:r>
            <a:endParaRPr b="1" sz="2100">
              <a:solidFill>
                <a:srgbClr val="0000FF"/>
              </a:solidFill>
            </a:endParaRPr>
          </a:p>
          <a:p>
            <a:pPr indent="0" lvl="0" marL="0" rtl="0" algn="ctr">
              <a:spcBef>
                <a:spcPts val="0"/>
              </a:spcBef>
              <a:spcAft>
                <a:spcPts val="0"/>
              </a:spcAft>
              <a:buNone/>
            </a:pPr>
            <a:r>
              <a:rPr b="1" lang="en" sz="2100">
                <a:solidFill>
                  <a:srgbClr val="0000FF"/>
                </a:solidFill>
              </a:rPr>
              <a:t>Google Forms</a:t>
            </a:r>
            <a:endParaRPr b="1" sz="2100">
              <a:solidFill>
                <a:srgbClr val="0000FF"/>
              </a:solidFill>
            </a:endParaRPr>
          </a:p>
        </p:txBody>
      </p:sp>
      <p:sp>
        <p:nvSpPr>
          <p:cNvPr id="250" name="Google Shape;250;p21"/>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21"/>
          <p:cNvSpPr txBox="1"/>
          <p:nvPr/>
        </p:nvSpPr>
        <p:spPr>
          <a:xfrm>
            <a:off x="2509700" y="882525"/>
            <a:ext cx="6053400" cy="1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arela Round"/>
                <a:ea typeface="Varela Round"/>
                <a:cs typeface="Varela Round"/>
                <a:sym typeface="Varela Round"/>
              </a:rPr>
              <a:t>Whenever you create a Google Form ensure that you are adjusting your settings. In your settings you will be given options of who you want to access the form, how you want to present it, and whether or not you want to grade it.</a:t>
            </a:r>
            <a:endParaRPr>
              <a:latin typeface="Varela Round"/>
              <a:ea typeface="Varela Round"/>
              <a:cs typeface="Varela Round"/>
              <a:sym typeface="Varela Round"/>
            </a:endParaRPr>
          </a:p>
        </p:txBody>
      </p:sp>
      <p:pic>
        <p:nvPicPr>
          <p:cNvPr id="252" name="Google Shape;252;p21"/>
          <p:cNvPicPr preferRelativeResize="0"/>
          <p:nvPr/>
        </p:nvPicPr>
        <p:blipFill>
          <a:blip r:embed="rId3">
            <a:alphaModFix/>
          </a:blip>
          <a:stretch>
            <a:fillRect/>
          </a:stretch>
        </p:blipFill>
        <p:spPr>
          <a:xfrm>
            <a:off x="352131" y="1930425"/>
            <a:ext cx="3255696" cy="2746424"/>
          </a:xfrm>
          <a:prstGeom prst="rect">
            <a:avLst/>
          </a:prstGeom>
          <a:noFill/>
          <a:ln cap="flat" cmpd="sng" w="28575">
            <a:solidFill>
              <a:schemeClr val="dk2"/>
            </a:solidFill>
            <a:prstDash val="solid"/>
            <a:round/>
            <a:headEnd len="sm" w="sm" type="none"/>
            <a:tailEnd len="sm" w="sm" type="none"/>
          </a:ln>
        </p:spPr>
      </p:pic>
      <p:pic>
        <p:nvPicPr>
          <p:cNvPr id="253" name="Google Shape;253;p21"/>
          <p:cNvPicPr preferRelativeResize="0"/>
          <p:nvPr/>
        </p:nvPicPr>
        <p:blipFill>
          <a:blip r:embed="rId4">
            <a:alphaModFix/>
          </a:blip>
          <a:stretch>
            <a:fillRect/>
          </a:stretch>
        </p:blipFill>
        <p:spPr>
          <a:xfrm>
            <a:off x="3088825" y="3657475"/>
            <a:ext cx="3579475" cy="1373800"/>
          </a:xfrm>
          <a:prstGeom prst="rect">
            <a:avLst/>
          </a:prstGeom>
          <a:noFill/>
          <a:ln cap="flat" cmpd="sng" w="28575">
            <a:solidFill>
              <a:schemeClr val="dk2"/>
            </a:solidFill>
            <a:prstDash val="solid"/>
            <a:round/>
            <a:headEnd len="sm" w="sm" type="none"/>
            <a:tailEnd len="sm" w="sm" type="none"/>
          </a:ln>
        </p:spPr>
      </p:pic>
      <p:pic>
        <p:nvPicPr>
          <p:cNvPr id="254" name="Google Shape;254;p21"/>
          <p:cNvPicPr preferRelativeResize="0"/>
          <p:nvPr/>
        </p:nvPicPr>
        <p:blipFill>
          <a:blip r:embed="rId5">
            <a:alphaModFix/>
          </a:blip>
          <a:stretch>
            <a:fillRect/>
          </a:stretch>
        </p:blipFill>
        <p:spPr>
          <a:xfrm>
            <a:off x="5779198" y="1930425"/>
            <a:ext cx="3326224" cy="28664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