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Roboto"/>
      <p:regular r:id="rId25"/>
      <p:bold r:id="rId26"/>
      <p:italic r:id="rId27"/>
      <p:boldItalic r:id="rId28"/>
    </p:embeddedFont>
    <p:embeddedFont>
      <p:font typeface="Nunito"/>
      <p:regular r:id="rId29"/>
      <p:bold r:id="rId30"/>
      <p:italic r:id="rId31"/>
      <p:boldItalic r:id="rId32"/>
    </p:embeddedFont>
    <p:embeddedFont>
      <p:font typeface="Mali"/>
      <p:regular r:id="rId33"/>
      <p:bold r:id="rId34"/>
      <p:italic r:id="rId35"/>
      <p:boldItalic r:id="rId36"/>
    </p:embeddedFont>
    <p:embeddedFont>
      <p:font typeface="Russo One"/>
      <p:regular r:id="rId37"/>
    </p:embeddedFont>
    <p:embeddedFont>
      <p:font typeface="Montserrat Alternates Medium"/>
      <p:regular r:id="rId38"/>
      <p:bold r:id="rId39"/>
      <p:italic r:id="rId40"/>
      <p:boldItalic r:id="rId41"/>
    </p:embeddedFont>
    <p:embeddedFont>
      <p:font typeface="Satisfy"/>
      <p:regular r:id="rId42"/>
    </p:embeddedFont>
    <p:embeddedFont>
      <p:font typeface="Mali SemiBold"/>
      <p:regular r:id="rId43"/>
      <p:bold r:id="rId44"/>
      <p:italic r:id="rId45"/>
      <p:boldItalic r:id="rId46"/>
    </p:embeddedFont>
    <p:embeddedFont>
      <p:font typeface="Nunito Light"/>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MontserratAlternatesMedium-italic.fntdata"/><Relationship Id="rId42" Type="http://schemas.openxmlformats.org/officeDocument/2006/relationships/font" Target="fonts/Satisfy-regular.fntdata"/><Relationship Id="rId41" Type="http://schemas.openxmlformats.org/officeDocument/2006/relationships/font" Target="fonts/MontserratAlternatesMedium-boldItalic.fntdata"/><Relationship Id="rId44" Type="http://schemas.openxmlformats.org/officeDocument/2006/relationships/font" Target="fonts/MaliSemiBold-bold.fntdata"/><Relationship Id="rId43" Type="http://schemas.openxmlformats.org/officeDocument/2006/relationships/font" Target="fonts/MaliSemiBold-regular.fntdata"/><Relationship Id="rId46" Type="http://schemas.openxmlformats.org/officeDocument/2006/relationships/font" Target="fonts/MaliSemiBold-boldItalic.fntdata"/><Relationship Id="rId45" Type="http://schemas.openxmlformats.org/officeDocument/2006/relationships/font" Target="fonts/MaliSemi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NunitoLight-bold.fntdata"/><Relationship Id="rId47" Type="http://schemas.openxmlformats.org/officeDocument/2006/relationships/font" Target="fonts/NunitoLight-regular.fntdata"/><Relationship Id="rId49" Type="http://schemas.openxmlformats.org/officeDocument/2006/relationships/font" Target="fonts/NunitoLigh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italic.fntdata"/><Relationship Id="rId30" Type="http://schemas.openxmlformats.org/officeDocument/2006/relationships/font" Target="fonts/Nunito-bold.fntdata"/><Relationship Id="rId33" Type="http://schemas.openxmlformats.org/officeDocument/2006/relationships/font" Target="fonts/Mali-regular.fntdata"/><Relationship Id="rId32" Type="http://schemas.openxmlformats.org/officeDocument/2006/relationships/font" Target="fonts/Nunito-boldItalic.fntdata"/><Relationship Id="rId35" Type="http://schemas.openxmlformats.org/officeDocument/2006/relationships/font" Target="fonts/Mali-italic.fntdata"/><Relationship Id="rId34" Type="http://schemas.openxmlformats.org/officeDocument/2006/relationships/font" Target="fonts/Mali-bold.fntdata"/><Relationship Id="rId37" Type="http://schemas.openxmlformats.org/officeDocument/2006/relationships/font" Target="fonts/RussoOne-regular.fntdata"/><Relationship Id="rId36" Type="http://schemas.openxmlformats.org/officeDocument/2006/relationships/font" Target="fonts/Mali-boldItalic.fntdata"/><Relationship Id="rId39" Type="http://schemas.openxmlformats.org/officeDocument/2006/relationships/font" Target="fonts/MontserratAlternatesMedium-bold.fntdata"/><Relationship Id="rId38" Type="http://schemas.openxmlformats.org/officeDocument/2006/relationships/font" Target="fonts/MontserratAlternatesMedium-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29" Type="http://schemas.openxmlformats.org/officeDocument/2006/relationships/font" Target="fonts/Nunito-regular.fntdata"/><Relationship Id="rId50" Type="http://schemas.openxmlformats.org/officeDocument/2006/relationships/font" Target="fonts/Nunito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Google Shape;76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5" name="Shape 835"/>
        <p:cNvGrpSpPr/>
        <p:nvPr/>
      </p:nvGrpSpPr>
      <p:grpSpPr>
        <a:xfrm>
          <a:off x="0" y="0"/>
          <a:ext cx="0" cy="0"/>
          <a:chOff x="0" y="0"/>
          <a:chExt cx="0" cy="0"/>
        </a:xfrm>
      </p:grpSpPr>
      <p:sp>
        <p:nvSpPr>
          <p:cNvPr id="836" name="Google Shape;836;g8c13c886b3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8c13c886b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4" name="Shape 844"/>
        <p:cNvGrpSpPr/>
        <p:nvPr/>
      </p:nvGrpSpPr>
      <p:grpSpPr>
        <a:xfrm>
          <a:off x="0" y="0"/>
          <a:ext cx="0" cy="0"/>
          <a:chOff x="0" y="0"/>
          <a:chExt cx="0" cy="0"/>
        </a:xfrm>
      </p:grpSpPr>
      <p:sp>
        <p:nvSpPr>
          <p:cNvPr id="845" name="Google Shape;845;g8c13c886b3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8c13c886b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1" name="Shape 851"/>
        <p:cNvGrpSpPr/>
        <p:nvPr/>
      </p:nvGrpSpPr>
      <p:grpSpPr>
        <a:xfrm>
          <a:off x="0" y="0"/>
          <a:ext cx="0" cy="0"/>
          <a:chOff x="0" y="0"/>
          <a:chExt cx="0" cy="0"/>
        </a:xfrm>
      </p:grpSpPr>
      <p:sp>
        <p:nvSpPr>
          <p:cNvPr id="852" name="Google Shape;852;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8" name="Shape 858"/>
        <p:cNvGrpSpPr/>
        <p:nvPr/>
      </p:nvGrpSpPr>
      <p:grpSpPr>
        <a:xfrm>
          <a:off x="0" y="0"/>
          <a:ext cx="0" cy="0"/>
          <a:chOff x="0" y="0"/>
          <a:chExt cx="0" cy="0"/>
        </a:xfrm>
      </p:grpSpPr>
      <p:sp>
        <p:nvSpPr>
          <p:cNvPr id="859" name="Google Shape;859;g8c13c886b3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8c13c886b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4" name="Shape 864"/>
        <p:cNvGrpSpPr/>
        <p:nvPr/>
      </p:nvGrpSpPr>
      <p:grpSpPr>
        <a:xfrm>
          <a:off x="0" y="0"/>
          <a:ext cx="0" cy="0"/>
          <a:chOff x="0" y="0"/>
          <a:chExt cx="0" cy="0"/>
        </a:xfrm>
      </p:grpSpPr>
      <p:sp>
        <p:nvSpPr>
          <p:cNvPr id="865" name="Google Shape;865;g8c13c886b3_1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8c13c886b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2" name="Shape 872"/>
        <p:cNvGrpSpPr/>
        <p:nvPr/>
      </p:nvGrpSpPr>
      <p:grpSpPr>
        <a:xfrm>
          <a:off x="0" y="0"/>
          <a:ext cx="0" cy="0"/>
          <a:chOff x="0" y="0"/>
          <a:chExt cx="0" cy="0"/>
        </a:xfrm>
      </p:grpSpPr>
      <p:sp>
        <p:nvSpPr>
          <p:cNvPr id="873" name="Google Shape;873;g8c13c886b3_1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8c13c886b3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9" name="Shape 879"/>
        <p:cNvGrpSpPr/>
        <p:nvPr/>
      </p:nvGrpSpPr>
      <p:grpSpPr>
        <a:xfrm>
          <a:off x="0" y="0"/>
          <a:ext cx="0" cy="0"/>
          <a:chOff x="0" y="0"/>
          <a:chExt cx="0" cy="0"/>
        </a:xfrm>
      </p:grpSpPr>
      <p:sp>
        <p:nvSpPr>
          <p:cNvPr id="880" name="Google Shape;880;g8c13c886b3_1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8c13c886b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0" name="Shape 890"/>
        <p:cNvGrpSpPr/>
        <p:nvPr/>
      </p:nvGrpSpPr>
      <p:grpSpPr>
        <a:xfrm>
          <a:off x="0" y="0"/>
          <a:ext cx="0" cy="0"/>
          <a:chOff x="0" y="0"/>
          <a:chExt cx="0" cy="0"/>
        </a:xfrm>
      </p:grpSpPr>
      <p:sp>
        <p:nvSpPr>
          <p:cNvPr id="891" name="Google Shape;891;g8c13c886b3_1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8c13c886b3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9" name="Shape 899"/>
        <p:cNvGrpSpPr/>
        <p:nvPr/>
      </p:nvGrpSpPr>
      <p:grpSpPr>
        <a:xfrm>
          <a:off x="0" y="0"/>
          <a:ext cx="0" cy="0"/>
          <a:chOff x="0" y="0"/>
          <a:chExt cx="0" cy="0"/>
        </a:xfrm>
      </p:grpSpPr>
      <p:sp>
        <p:nvSpPr>
          <p:cNvPr id="900" name="Google Shape;900;g8c13c886b3_1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8c13c886b3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8" name="Shape 908"/>
        <p:cNvGrpSpPr/>
        <p:nvPr/>
      </p:nvGrpSpPr>
      <p:grpSpPr>
        <a:xfrm>
          <a:off x="0" y="0"/>
          <a:ext cx="0" cy="0"/>
          <a:chOff x="0" y="0"/>
          <a:chExt cx="0" cy="0"/>
        </a:xfrm>
      </p:grpSpPr>
      <p:sp>
        <p:nvSpPr>
          <p:cNvPr id="909" name="Google Shape;909;g8c13c886b3_1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8c13c886b3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g8c13c886b3_1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8c13c886b3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5" name="Shape 915"/>
        <p:cNvGrpSpPr/>
        <p:nvPr/>
      </p:nvGrpSpPr>
      <p:grpSpPr>
        <a:xfrm>
          <a:off x="0" y="0"/>
          <a:ext cx="0" cy="0"/>
          <a:chOff x="0" y="0"/>
          <a:chExt cx="0" cy="0"/>
        </a:xfrm>
      </p:grpSpPr>
      <p:sp>
        <p:nvSpPr>
          <p:cNvPr id="916" name="Google Shape;916;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7" name="Shape 777"/>
        <p:cNvGrpSpPr/>
        <p:nvPr/>
      </p:nvGrpSpPr>
      <p:grpSpPr>
        <a:xfrm>
          <a:off x="0" y="0"/>
          <a:ext cx="0" cy="0"/>
          <a:chOff x="0" y="0"/>
          <a:chExt cx="0" cy="0"/>
        </a:xfrm>
      </p:grpSpPr>
      <p:sp>
        <p:nvSpPr>
          <p:cNvPr id="778" name="Google Shape;778;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5" name="Shape 785"/>
        <p:cNvGrpSpPr/>
        <p:nvPr/>
      </p:nvGrpSpPr>
      <p:grpSpPr>
        <a:xfrm>
          <a:off x="0" y="0"/>
          <a:ext cx="0" cy="0"/>
          <a:chOff x="0" y="0"/>
          <a:chExt cx="0" cy="0"/>
        </a:xfrm>
      </p:grpSpPr>
      <p:sp>
        <p:nvSpPr>
          <p:cNvPr id="786" name="Google Shape;786;g8b3dde05b0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8b3dde05b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Google Shape;793;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1" name="Shape 801"/>
        <p:cNvGrpSpPr/>
        <p:nvPr/>
      </p:nvGrpSpPr>
      <p:grpSpPr>
        <a:xfrm>
          <a:off x="0" y="0"/>
          <a:ext cx="0" cy="0"/>
          <a:chOff x="0" y="0"/>
          <a:chExt cx="0" cy="0"/>
        </a:xfrm>
      </p:grpSpPr>
      <p:sp>
        <p:nvSpPr>
          <p:cNvPr id="802" name="Google Shape;802;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0" name="Shape 810"/>
        <p:cNvGrpSpPr/>
        <p:nvPr/>
      </p:nvGrpSpPr>
      <p:grpSpPr>
        <a:xfrm>
          <a:off x="0" y="0"/>
          <a:ext cx="0" cy="0"/>
          <a:chOff x="0" y="0"/>
          <a:chExt cx="0" cy="0"/>
        </a:xfrm>
      </p:grpSpPr>
      <p:sp>
        <p:nvSpPr>
          <p:cNvPr id="811" name="Google Shape;811;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Google Shape;821;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7" name="Shape 827"/>
        <p:cNvGrpSpPr/>
        <p:nvPr/>
      </p:nvGrpSpPr>
      <p:grpSpPr>
        <a:xfrm>
          <a:off x="0" y="0"/>
          <a:ext cx="0" cy="0"/>
          <a:chOff x="0" y="0"/>
          <a:chExt cx="0" cy="0"/>
        </a:xfrm>
      </p:grpSpPr>
      <p:sp>
        <p:nvSpPr>
          <p:cNvPr id="828" name="Google Shape;828;g8c13c886b3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8c13c886b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29000" y="772625"/>
            <a:ext cx="7146900" cy="1159800"/>
          </a:xfrm>
          <a:prstGeom prst="rect">
            <a:avLst/>
          </a:prstGeom>
        </p:spPr>
        <p:txBody>
          <a:bodyPr anchorCtr="0" anchor="t" bIns="0" lIns="0" spcFirstLastPara="1" rIns="0" wrap="square" tIns="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4" name="Shape 664"/>
        <p:cNvGrpSpPr/>
        <p:nvPr/>
      </p:nvGrpSpPr>
      <p:grpSpPr>
        <a:xfrm>
          <a:off x="0" y="0"/>
          <a:ext cx="0" cy="0"/>
          <a:chOff x="0" y="0"/>
          <a:chExt cx="0" cy="0"/>
        </a:xfrm>
      </p:grpSpPr>
      <p:sp>
        <p:nvSpPr>
          <p:cNvPr id="665" name="Google Shape;665;p1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66" name="Google Shape;666;p11"/>
          <p:cNvGrpSpPr/>
          <p:nvPr/>
        </p:nvGrpSpPr>
        <p:grpSpPr>
          <a:xfrm flipH="1" rot="-5400000">
            <a:off x="2172082" y="3352950"/>
            <a:ext cx="4799834" cy="6154586"/>
            <a:chOff x="8004404" y="372498"/>
            <a:chExt cx="3529549" cy="4525764"/>
          </a:xfrm>
        </p:grpSpPr>
        <p:grpSp>
          <p:nvGrpSpPr>
            <p:cNvPr id="667" name="Google Shape;667;p11"/>
            <p:cNvGrpSpPr/>
            <p:nvPr/>
          </p:nvGrpSpPr>
          <p:grpSpPr>
            <a:xfrm flipH="1" rot="-5400000">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flipH="1" rot="-5400000">
              <a:off x="9848714" y="1201031"/>
              <a:ext cx="196383" cy="2982574"/>
              <a:chOff x="1447800" y="152400"/>
              <a:chExt cx="318597" cy="4838699"/>
            </a:xfrm>
          </p:grpSpPr>
          <p:sp>
            <p:nvSpPr>
              <p:cNvPr id="711" name="Google Shape;711;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flipH="1" rot="-5400000">
              <a:off x="9689113" y="1336426"/>
              <a:ext cx="196383" cy="2982574"/>
              <a:chOff x="1600200" y="152400"/>
              <a:chExt cx="318597" cy="4838699"/>
            </a:xfrm>
          </p:grpSpPr>
          <p:sp>
            <p:nvSpPr>
              <p:cNvPr id="714" name="Google Shape;714;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flipH="1" rot="-5400000">
              <a:off x="9944475" y="1471836"/>
              <a:ext cx="196383" cy="2982574"/>
              <a:chOff x="533400" y="152400"/>
              <a:chExt cx="318597" cy="4838699"/>
            </a:xfrm>
          </p:grpSpPr>
          <p:sp>
            <p:nvSpPr>
              <p:cNvPr id="717" name="Google Shape;717;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flipH="1" rot="-5400000">
              <a:off x="9752954" y="1607231"/>
              <a:ext cx="196383" cy="2982574"/>
              <a:chOff x="685800" y="152400"/>
              <a:chExt cx="318597" cy="4838699"/>
            </a:xfrm>
          </p:grpSpPr>
          <p:sp>
            <p:nvSpPr>
              <p:cNvPr id="720" name="Google Shape;720;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flipH="1" rot="-5400000">
              <a:off x="9816794" y="1954222"/>
              <a:ext cx="196383" cy="2982574"/>
              <a:chOff x="990600" y="152400"/>
              <a:chExt cx="318597" cy="4838699"/>
            </a:xfrm>
          </p:grpSpPr>
          <p:sp>
            <p:nvSpPr>
              <p:cNvPr id="723" name="Google Shape;723;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flipH="1" rot="-5400000">
              <a:off x="9752954" y="2089589"/>
              <a:ext cx="196383" cy="2982574"/>
              <a:chOff x="3663063" y="152400"/>
              <a:chExt cx="318597" cy="4838699"/>
            </a:xfrm>
          </p:grpSpPr>
          <p:sp>
            <p:nvSpPr>
              <p:cNvPr id="726" name="Google Shape;726;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flipH="1" rot="-5400000">
              <a:off x="9880634" y="2225013"/>
              <a:ext cx="196383" cy="2982574"/>
              <a:chOff x="1295400" y="152400"/>
              <a:chExt cx="318597" cy="4838699"/>
            </a:xfrm>
          </p:grpSpPr>
          <p:sp>
            <p:nvSpPr>
              <p:cNvPr id="729" name="Google Shape;729;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flipH="1" rot="-5400000">
              <a:off x="9848714" y="2361002"/>
              <a:ext cx="196383" cy="2982574"/>
              <a:chOff x="1447800" y="152400"/>
              <a:chExt cx="318597" cy="4838699"/>
            </a:xfrm>
          </p:grpSpPr>
          <p:sp>
            <p:nvSpPr>
              <p:cNvPr id="732" name="Google Shape;732;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flipH="1" rot="-5400000">
              <a:off x="9721033" y="2496397"/>
              <a:ext cx="196383" cy="2982574"/>
              <a:chOff x="1600200" y="152400"/>
              <a:chExt cx="318597" cy="4838699"/>
            </a:xfrm>
          </p:grpSpPr>
          <p:sp>
            <p:nvSpPr>
              <p:cNvPr id="735" name="Google Shape;735;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flipH="1" rot="-5400000">
              <a:off x="9625273" y="2631806"/>
              <a:ext cx="196383" cy="2982574"/>
              <a:chOff x="533400" y="152400"/>
              <a:chExt cx="318597" cy="4838699"/>
            </a:xfrm>
          </p:grpSpPr>
          <p:sp>
            <p:nvSpPr>
              <p:cNvPr id="738" name="Google Shape;738;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flipH="1" rot="-5400000">
              <a:off x="9657193" y="2767202"/>
              <a:ext cx="196383" cy="2982574"/>
              <a:chOff x="685800" y="152400"/>
              <a:chExt cx="318597" cy="4838699"/>
            </a:xfrm>
          </p:grpSpPr>
          <p:sp>
            <p:nvSpPr>
              <p:cNvPr id="741" name="Google Shape;741;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flipH="1" rot="-5400000">
              <a:off x="9816794" y="2902597"/>
              <a:ext cx="196383" cy="2982574"/>
              <a:chOff x="838200" y="152400"/>
              <a:chExt cx="318597" cy="4838699"/>
            </a:xfrm>
          </p:grpSpPr>
          <p:sp>
            <p:nvSpPr>
              <p:cNvPr id="744" name="Google Shape;744;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flipH="1" rot="-5400000">
              <a:off x="9625273" y="3037992"/>
              <a:ext cx="196383" cy="2982574"/>
              <a:chOff x="990600" y="152400"/>
              <a:chExt cx="318597" cy="4838699"/>
            </a:xfrm>
          </p:grpSpPr>
          <p:sp>
            <p:nvSpPr>
              <p:cNvPr id="747" name="Google Shape;747;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flipH="1" rot="-5400000">
              <a:off x="9944475" y="3173359"/>
              <a:ext cx="196383" cy="2982574"/>
              <a:chOff x="3663063" y="152400"/>
              <a:chExt cx="318597" cy="4838699"/>
            </a:xfrm>
          </p:grpSpPr>
          <p:sp>
            <p:nvSpPr>
              <p:cNvPr id="750" name="Google Shape;750;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flipH="1" rot="-5400000">
              <a:off x="9784874" y="3308783"/>
              <a:ext cx="196383" cy="2982574"/>
              <a:chOff x="1295400" y="152400"/>
              <a:chExt cx="318597" cy="4838699"/>
            </a:xfrm>
          </p:grpSpPr>
          <p:sp>
            <p:nvSpPr>
              <p:cNvPr id="753" name="Google Shape;753;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no pencils">
  <p:cSld name="BLANK_1">
    <p:spTree>
      <p:nvGrpSpPr>
        <p:cNvPr id="755" name="Shape 755"/>
        <p:cNvGrpSpPr/>
        <p:nvPr/>
      </p:nvGrpSpPr>
      <p:grpSpPr>
        <a:xfrm>
          <a:off x="0" y="0"/>
          <a:ext cx="0" cy="0"/>
          <a:chOff x="0" y="0"/>
          <a:chExt cx="0" cy="0"/>
        </a:xfrm>
      </p:grpSpPr>
      <p:sp>
        <p:nvSpPr>
          <p:cNvPr id="756" name="Google Shape;756;p1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pencil - Light paper">
  <p:cSld name="BLANK_1_1">
    <p:bg>
      <p:bgPr>
        <a:solidFill>
          <a:schemeClr val="accent5"/>
        </a:solidFill>
      </p:bgPr>
    </p:bg>
    <p:spTree>
      <p:nvGrpSpPr>
        <p:cNvPr id="757"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pencil - Dark paper">
  <p:cSld name="BLANK_1_1_1">
    <p:bg>
      <p:bgPr>
        <a:solidFill>
          <a:schemeClr val="accent5"/>
        </a:solidFill>
      </p:bgPr>
    </p:bg>
    <p:spTree>
      <p:nvGrpSpPr>
        <p:cNvPr id="760" name="Shape 760"/>
        <p:cNvGrpSpPr/>
        <p:nvPr/>
      </p:nvGrpSpPr>
      <p:grpSpPr>
        <a:xfrm>
          <a:off x="0" y="0"/>
          <a:ext cx="0" cy="0"/>
          <a:chOff x="0" y="0"/>
          <a:chExt cx="0" cy="0"/>
        </a:xfrm>
      </p:grpSpPr>
      <p:pic>
        <p:nvPicPr>
          <p:cNvPr id="761" name="Google Shape;761;p14"/>
          <p:cNvPicPr preferRelativeResize="0"/>
          <p:nvPr/>
        </p:nvPicPr>
        <p:blipFill rotWithShape="1">
          <a:blip r:embed="rId2">
            <a:alphaModFix/>
          </a:blip>
          <a:srcRect b="0" l="0" r="0" t="0"/>
          <a:stretch/>
        </p:blipFill>
        <p:spPr>
          <a:xfrm>
            <a:off x="0" y="0"/>
            <a:ext cx="9144005" cy="5143500"/>
          </a:xfrm>
          <a:prstGeom prst="rect">
            <a:avLst/>
          </a:prstGeom>
          <a:noFill/>
          <a:ln>
            <a:noFill/>
          </a:ln>
        </p:spPr>
      </p:pic>
      <p:sp>
        <p:nvSpPr>
          <p:cNvPr id="762" name="Google Shape;762;p1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60" name="Shape 60"/>
        <p:cNvGrpSpPr/>
        <p:nvPr/>
      </p:nvGrpSpPr>
      <p:grpSpPr>
        <a:xfrm>
          <a:off x="0" y="0"/>
          <a:ext cx="0" cy="0"/>
          <a:chOff x="0" y="0"/>
          <a:chExt cx="0" cy="0"/>
        </a:xfrm>
      </p:grpSpPr>
      <p:sp>
        <p:nvSpPr>
          <p:cNvPr id="61" name="Google Shape;61;p3"/>
          <p:cNvSpPr txBox="1"/>
          <p:nvPr>
            <p:ph type="ctrTitle"/>
          </p:nvPr>
        </p:nvSpPr>
        <p:spPr>
          <a:xfrm>
            <a:off x="752800" y="440350"/>
            <a:ext cx="7485900" cy="1159800"/>
          </a:xfrm>
          <a:prstGeom prst="rect">
            <a:avLst/>
          </a:prstGeom>
        </p:spPr>
        <p:txBody>
          <a:bodyPr anchorCtr="0" anchor="b" bIns="0" lIns="0" spcFirstLastPara="1" rIns="0" wrap="square" tIns="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p:txBody>
      </p:sp>
      <p:sp>
        <p:nvSpPr>
          <p:cNvPr id="62" name="Google Shape;62;p3"/>
          <p:cNvSpPr txBox="1"/>
          <p:nvPr>
            <p:ph idx="1" type="subTitle"/>
          </p:nvPr>
        </p:nvSpPr>
        <p:spPr>
          <a:xfrm>
            <a:off x="752800" y="1697054"/>
            <a:ext cx="7485900" cy="784800"/>
          </a:xfrm>
          <a:prstGeom prst="rect">
            <a:avLst/>
          </a:prstGeom>
        </p:spPr>
        <p:txBody>
          <a:bodyPr anchorCtr="0" anchor="t" bIns="0" lIns="0" spcFirstLastPara="1" rIns="0" wrap="square" tIns="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12" name="Shape 112"/>
        <p:cNvGrpSpPr/>
        <p:nvPr/>
      </p:nvGrpSpPr>
      <p:grpSpPr>
        <a:xfrm>
          <a:off x="0" y="0"/>
          <a:ext cx="0" cy="0"/>
          <a:chOff x="0" y="0"/>
          <a:chExt cx="0" cy="0"/>
        </a:xfrm>
      </p:grpSpPr>
      <p:sp>
        <p:nvSpPr>
          <p:cNvPr id="113" name="Google Shape;113;p4"/>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lvl1pPr indent="-406400" lvl="0" marL="457200" rtl="0" algn="ctr">
              <a:lnSpc>
                <a:spcPct val="115000"/>
              </a:lnSpc>
              <a:spcBef>
                <a:spcPts val="600"/>
              </a:spcBef>
              <a:spcAft>
                <a:spcPts val="0"/>
              </a:spcAft>
              <a:buSzPts val="2800"/>
              <a:buFont typeface="Mali"/>
              <a:buChar char="✘"/>
              <a:defRPr sz="2800">
                <a:latin typeface="Mali"/>
                <a:ea typeface="Mali"/>
                <a:cs typeface="Mali"/>
                <a:sym typeface="Mali"/>
              </a:defRPr>
            </a:lvl1pPr>
            <a:lvl2pPr indent="-406400" lvl="1" marL="914400" rtl="0" algn="ctr">
              <a:lnSpc>
                <a:spcPct val="115000"/>
              </a:lnSpc>
              <a:spcBef>
                <a:spcPts val="1000"/>
              </a:spcBef>
              <a:spcAft>
                <a:spcPts val="0"/>
              </a:spcAft>
              <a:buSzPts val="2800"/>
              <a:buFont typeface="Mali"/>
              <a:buChar char="-"/>
              <a:defRPr sz="2800">
                <a:latin typeface="Mali"/>
                <a:ea typeface="Mali"/>
                <a:cs typeface="Mali"/>
                <a:sym typeface="Mali"/>
              </a:defRPr>
            </a:lvl2pPr>
            <a:lvl3pPr indent="-406400" lvl="2" marL="1371600" rtl="0" algn="ctr">
              <a:lnSpc>
                <a:spcPct val="115000"/>
              </a:lnSpc>
              <a:spcBef>
                <a:spcPts val="1000"/>
              </a:spcBef>
              <a:spcAft>
                <a:spcPts val="0"/>
              </a:spcAft>
              <a:buSzPts val="2800"/>
              <a:buFont typeface="Mali"/>
              <a:buChar char="-"/>
              <a:defRPr sz="2800">
                <a:latin typeface="Mali"/>
                <a:ea typeface="Mali"/>
                <a:cs typeface="Mali"/>
                <a:sym typeface="Mali"/>
              </a:defRPr>
            </a:lvl3pPr>
            <a:lvl4pPr indent="-406400" lvl="3" marL="1828800" rtl="0" algn="ctr">
              <a:lnSpc>
                <a:spcPct val="115000"/>
              </a:lnSpc>
              <a:spcBef>
                <a:spcPts val="1000"/>
              </a:spcBef>
              <a:spcAft>
                <a:spcPts val="0"/>
              </a:spcAft>
              <a:buSzPts val="2800"/>
              <a:buFont typeface="Mali"/>
              <a:buChar char="●"/>
              <a:defRPr sz="2800">
                <a:latin typeface="Mali"/>
                <a:ea typeface="Mali"/>
                <a:cs typeface="Mali"/>
                <a:sym typeface="Mali"/>
              </a:defRPr>
            </a:lvl4pPr>
            <a:lvl5pPr indent="-406400" lvl="4" marL="2286000" rtl="0" algn="ctr">
              <a:lnSpc>
                <a:spcPct val="115000"/>
              </a:lnSpc>
              <a:spcBef>
                <a:spcPts val="1000"/>
              </a:spcBef>
              <a:spcAft>
                <a:spcPts val="0"/>
              </a:spcAft>
              <a:buSzPts val="2800"/>
              <a:buFont typeface="Mali"/>
              <a:buChar char="○"/>
              <a:defRPr sz="2800">
                <a:latin typeface="Mali"/>
                <a:ea typeface="Mali"/>
                <a:cs typeface="Mali"/>
                <a:sym typeface="Mali"/>
              </a:defRPr>
            </a:lvl5pPr>
            <a:lvl6pPr indent="-406400" lvl="5" marL="2743200" rtl="0" algn="ctr">
              <a:lnSpc>
                <a:spcPct val="115000"/>
              </a:lnSpc>
              <a:spcBef>
                <a:spcPts val="1000"/>
              </a:spcBef>
              <a:spcAft>
                <a:spcPts val="0"/>
              </a:spcAft>
              <a:buSzPts val="2800"/>
              <a:buFont typeface="Mali"/>
              <a:buChar char="■"/>
              <a:defRPr sz="2800">
                <a:latin typeface="Mali"/>
                <a:ea typeface="Mali"/>
                <a:cs typeface="Mali"/>
                <a:sym typeface="Mali"/>
              </a:defRPr>
            </a:lvl6pPr>
            <a:lvl7pPr indent="-406400" lvl="6" marL="3200400" rtl="0" algn="ctr">
              <a:lnSpc>
                <a:spcPct val="115000"/>
              </a:lnSpc>
              <a:spcBef>
                <a:spcPts val="1000"/>
              </a:spcBef>
              <a:spcAft>
                <a:spcPts val="0"/>
              </a:spcAft>
              <a:buSzPts val="2800"/>
              <a:buFont typeface="Mali"/>
              <a:buChar char="●"/>
              <a:defRPr sz="2800">
                <a:latin typeface="Mali"/>
                <a:ea typeface="Mali"/>
                <a:cs typeface="Mali"/>
                <a:sym typeface="Mali"/>
              </a:defRPr>
            </a:lvl7pPr>
            <a:lvl8pPr indent="-406400" lvl="7" marL="3657600" rtl="0" algn="ctr">
              <a:lnSpc>
                <a:spcPct val="115000"/>
              </a:lnSpc>
              <a:spcBef>
                <a:spcPts val="1000"/>
              </a:spcBef>
              <a:spcAft>
                <a:spcPts val="0"/>
              </a:spcAft>
              <a:buSzPts val="2800"/>
              <a:buFont typeface="Mali"/>
              <a:buChar char="○"/>
              <a:defRPr sz="2800">
                <a:latin typeface="Mali"/>
                <a:ea typeface="Mali"/>
                <a:cs typeface="Mali"/>
                <a:sym typeface="Mali"/>
              </a:defRPr>
            </a:lvl8pPr>
            <a:lvl9pPr indent="-406400" lvl="8" marL="4114800" algn="ctr">
              <a:lnSpc>
                <a:spcPct val="115000"/>
              </a:lnSpc>
              <a:spcBef>
                <a:spcPts val="1000"/>
              </a:spcBef>
              <a:spcAft>
                <a:spcPts val="1000"/>
              </a:spcAft>
              <a:buSzPts val="2800"/>
              <a:buFont typeface="Mali"/>
              <a:buChar char="■"/>
              <a:defRPr sz="2800">
                <a:latin typeface="Mali"/>
                <a:ea typeface="Mali"/>
                <a:cs typeface="Mali"/>
                <a:sym typeface="Mali"/>
              </a:defRPr>
            </a:lvl9pPr>
          </a:lstStyle>
          <a:p/>
        </p:txBody>
      </p:sp>
      <p:sp>
        <p:nvSpPr>
          <p:cNvPr id="114" name="Google Shape;114;p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63"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6" name="Google Shape;166;p5"/>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lvl1pPr indent="-317500" lvl="0" marL="457200">
              <a:spcBef>
                <a:spcPts val="600"/>
              </a:spcBef>
              <a:spcAft>
                <a:spcPts val="0"/>
              </a:spcAft>
              <a:buSzPts val="1400"/>
              <a:buChar char="✘"/>
              <a:defRPr/>
            </a:lvl1pPr>
            <a:lvl2pPr indent="-381000" lvl="1" marL="914400">
              <a:spcBef>
                <a:spcPts val="1000"/>
              </a:spcBef>
              <a:spcAft>
                <a:spcPts val="0"/>
              </a:spcAft>
              <a:buSzPts val="2400"/>
              <a:buChar char="-"/>
              <a:defRPr/>
            </a:lvl2pPr>
            <a:lvl3pPr indent="-381000" lvl="2" marL="1371600">
              <a:spcBef>
                <a:spcPts val="1000"/>
              </a:spcBef>
              <a:spcAft>
                <a:spcPts val="0"/>
              </a:spcAft>
              <a:buSzPts val="2400"/>
              <a:buChar char="-"/>
              <a:defRPr/>
            </a:lvl3pPr>
            <a:lvl4pPr indent="-381000" lvl="3" marL="1828800">
              <a:spcBef>
                <a:spcPts val="1000"/>
              </a:spcBef>
              <a:spcAft>
                <a:spcPts val="0"/>
              </a:spcAft>
              <a:buSzPts val="2400"/>
              <a:buChar char="●"/>
              <a:defRPr/>
            </a:lvl4pPr>
            <a:lvl5pPr indent="-381000" lvl="4" marL="2286000">
              <a:spcBef>
                <a:spcPts val="1000"/>
              </a:spcBef>
              <a:spcAft>
                <a:spcPts val="0"/>
              </a:spcAft>
              <a:buSzPts val="2400"/>
              <a:buChar char="○"/>
              <a:defRPr/>
            </a:lvl5pPr>
            <a:lvl6pPr indent="-381000" lvl="5" marL="2743200">
              <a:spcBef>
                <a:spcPts val="1000"/>
              </a:spcBef>
              <a:spcAft>
                <a:spcPts val="0"/>
              </a:spcAft>
              <a:buSzPts val="2400"/>
              <a:buChar char="■"/>
              <a:defRPr/>
            </a:lvl6pPr>
            <a:lvl7pPr indent="-381000" lvl="6" marL="3200400">
              <a:spcBef>
                <a:spcPts val="1000"/>
              </a:spcBef>
              <a:spcAft>
                <a:spcPts val="0"/>
              </a:spcAft>
              <a:buSzPts val="2400"/>
              <a:buChar char="●"/>
              <a:defRPr/>
            </a:lvl7pPr>
            <a:lvl8pPr indent="-381000" lvl="7" marL="3657600">
              <a:spcBef>
                <a:spcPts val="1000"/>
              </a:spcBef>
              <a:spcAft>
                <a:spcPts val="0"/>
              </a:spcAft>
              <a:buSzPts val="2400"/>
              <a:buChar char="○"/>
              <a:defRPr/>
            </a:lvl8pPr>
            <a:lvl9pPr indent="-381000" lvl="8" marL="4114800">
              <a:spcBef>
                <a:spcPts val="1000"/>
              </a:spcBef>
              <a:spcAft>
                <a:spcPts val="1000"/>
              </a:spcAft>
              <a:buSzPts val="2400"/>
              <a:buChar char="■"/>
              <a:defRPr/>
            </a:lvl9pPr>
          </a:lstStyle>
          <a:p/>
        </p:txBody>
      </p:sp>
      <p:sp>
        <p:nvSpPr>
          <p:cNvPr id="167" name="Google Shape;167;p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flipH="1" rot="-5400000">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flipH="1" rot="-5400000">
              <a:off x="9848714" y="1201031"/>
              <a:ext cx="196383" cy="2982574"/>
              <a:chOff x="1447800" y="152400"/>
              <a:chExt cx="318597" cy="4838699"/>
            </a:xfrm>
          </p:grpSpPr>
          <p:sp>
            <p:nvSpPr>
              <p:cNvPr id="213" name="Google Shape;213;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flipH="1" rot="-5400000">
              <a:off x="9689113" y="1336426"/>
              <a:ext cx="196383" cy="2982574"/>
              <a:chOff x="1600200" y="152400"/>
              <a:chExt cx="318597" cy="4838699"/>
            </a:xfrm>
          </p:grpSpPr>
          <p:sp>
            <p:nvSpPr>
              <p:cNvPr id="216" name="Google Shape;216;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flipH="1" rot="-5400000">
              <a:off x="9944475" y="1471836"/>
              <a:ext cx="196383" cy="2982574"/>
              <a:chOff x="533400" y="152400"/>
              <a:chExt cx="318597" cy="4838699"/>
            </a:xfrm>
          </p:grpSpPr>
          <p:sp>
            <p:nvSpPr>
              <p:cNvPr id="219" name="Google Shape;219;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flipH="1" rot="-5400000">
              <a:off x="9752954" y="1607231"/>
              <a:ext cx="196383" cy="2982574"/>
              <a:chOff x="685800" y="152400"/>
              <a:chExt cx="318597" cy="4838699"/>
            </a:xfrm>
          </p:grpSpPr>
          <p:sp>
            <p:nvSpPr>
              <p:cNvPr id="222" name="Google Shape;222;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flipH="1" rot="-5400000">
              <a:off x="9816794" y="1954222"/>
              <a:ext cx="196383" cy="2982574"/>
              <a:chOff x="990600" y="152400"/>
              <a:chExt cx="318597" cy="4838699"/>
            </a:xfrm>
          </p:grpSpPr>
          <p:sp>
            <p:nvSpPr>
              <p:cNvPr id="225" name="Google Shape;225;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flipH="1" rot="-5400000">
              <a:off x="9752954" y="2089589"/>
              <a:ext cx="196383" cy="2982574"/>
              <a:chOff x="3663063" y="152400"/>
              <a:chExt cx="318597" cy="4838699"/>
            </a:xfrm>
          </p:grpSpPr>
          <p:sp>
            <p:nvSpPr>
              <p:cNvPr id="228" name="Google Shape;228;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flipH="1" rot="-5400000">
              <a:off x="9880634" y="2225013"/>
              <a:ext cx="196383" cy="2982574"/>
              <a:chOff x="1295400" y="152400"/>
              <a:chExt cx="318597" cy="4838699"/>
            </a:xfrm>
          </p:grpSpPr>
          <p:sp>
            <p:nvSpPr>
              <p:cNvPr id="231" name="Google Shape;231;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flipH="1" rot="-5400000">
              <a:off x="9848714" y="2361002"/>
              <a:ext cx="196383" cy="2982574"/>
              <a:chOff x="1447800" y="152400"/>
              <a:chExt cx="318597" cy="4838699"/>
            </a:xfrm>
          </p:grpSpPr>
          <p:sp>
            <p:nvSpPr>
              <p:cNvPr id="234" name="Google Shape;234;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flipH="1" rot="-5400000">
              <a:off x="9721033" y="2496397"/>
              <a:ext cx="196383" cy="2982574"/>
              <a:chOff x="1600200" y="152400"/>
              <a:chExt cx="318597" cy="4838699"/>
            </a:xfrm>
          </p:grpSpPr>
          <p:sp>
            <p:nvSpPr>
              <p:cNvPr id="237" name="Google Shape;237;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flipH="1" rot="-5400000">
              <a:off x="9625273" y="2631806"/>
              <a:ext cx="196383" cy="2982574"/>
              <a:chOff x="533400" y="152400"/>
              <a:chExt cx="318597" cy="4838699"/>
            </a:xfrm>
          </p:grpSpPr>
          <p:sp>
            <p:nvSpPr>
              <p:cNvPr id="240" name="Google Shape;240;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flipH="1" rot="-5400000">
              <a:off x="9657193" y="2767202"/>
              <a:ext cx="196383" cy="2982574"/>
              <a:chOff x="685800" y="152400"/>
              <a:chExt cx="318597" cy="4838699"/>
            </a:xfrm>
          </p:grpSpPr>
          <p:sp>
            <p:nvSpPr>
              <p:cNvPr id="243" name="Google Shape;243;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flipH="1" rot="-5400000">
              <a:off x="9816794" y="2902597"/>
              <a:ext cx="196383" cy="2982574"/>
              <a:chOff x="838200" y="152400"/>
              <a:chExt cx="318597" cy="4838699"/>
            </a:xfrm>
          </p:grpSpPr>
          <p:sp>
            <p:nvSpPr>
              <p:cNvPr id="246" name="Google Shape;246;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flipH="1" rot="-5400000">
              <a:off x="9625273" y="3037992"/>
              <a:ext cx="196383" cy="2982574"/>
              <a:chOff x="990600" y="152400"/>
              <a:chExt cx="318597" cy="4838699"/>
            </a:xfrm>
          </p:grpSpPr>
          <p:sp>
            <p:nvSpPr>
              <p:cNvPr id="249" name="Google Shape;249;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flipH="1" rot="-5400000">
              <a:off x="9944475" y="3173359"/>
              <a:ext cx="196383" cy="2982574"/>
              <a:chOff x="3663063" y="152400"/>
              <a:chExt cx="318597" cy="4838699"/>
            </a:xfrm>
          </p:grpSpPr>
          <p:sp>
            <p:nvSpPr>
              <p:cNvPr id="252" name="Google Shape;252;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flipH="1" rot="-5400000">
              <a:off x="9784874" y="3308783"/>
              <a:ext cx="196383" cy="2982574"/>
              <a:chOff x="1295400" y="152400"/>
              <a:chExt cx="318597" cy="4838699"/>
            </a:xfrm>
          </p:grpSpPr>
          <p:sp>
            <p:nvSpPr>
              <p:cNvPr id="255" name="Google Shape;255;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 image">
  <p:cSld name="TITLE_AND_BODY_1">
    <p:bg>
      <p:bgPr>
        <a:solidFill>
          <a:schemeClr val="dk1"/>
        </a:solidFill>
      </p:bgPr>
    </p:bg>
    <p:spTree>
      <p:nvGrpSpPr>
        <p:cNvPr id="257"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b="0" l="0" r="50097" t="0"/>
          <a:stretch/>
        </p:blipFill>
        <p:spPr>
          <a:xfrm>
            <a:off x="0" y="0"/>
            <a:ext cx="4563024" cy="5143500"/>
          </a:xfrm>
          <a:prstGeom prst="rect">
            <a:avLst/>
          </a:prstGeom>
          <a:noFill/>
          <a:ln>
            <a:noFill/>
          </a:ln>
          <a:effectLst>
            <a:outerShdw blurRad="114300" rotWithShape="0" algn="bl" dist="9525">
              <a:schemeClr val="dk1">
                <a:alpha val="30000"/>
              </a:schemeClr>
            </a:outerShdw>
          </a:effectLst>
        </p:spPr>
      </p:pic>
      <p:sp>
        <p:nvSpPr>
          <p:cNvPr id="259" name="Google Shape;259;p6"/>
          <p:cNvSpPr/>
          <p:nvPr/>
        </p:nvSpPr>
        <p:spPr>
          <a:xfrm rot="197195">
            <a:off x="267937" y="14512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txBox="1"/>
          <p:nvPr>
            <p:ph type="title"/>
          </p:nvPr>
        </p:nvSpPr>
        <p:spPr>
          <a:xfrm>
            <a:off x="524200" y="983900"/>
            <a:ext cx="3446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1" name="Google Shape;261;p6"/>
          <p:cNvSpPr txBox="1"/>
          <p:nvPr>
            <p:ph idx="1" type="body"/>
          </p:nvPr>
        </p:nvSpPr>
        <p:spPr>
          <a:xfrm>
            <a:off x="524200" y="1809750"/>
            <a:ext cx="3446100" cy="2621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262" name="Google Shape;262;p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flipH="1" rot="-5400000">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flipH="1" rot="-5400000">
              <a:off x="9848714" y="1201031"/>
              <a:ext cx="196383" cy="2982574"/>
              <a:chOff x="1447800" y="152400"/>
              <a:chExt cx="318597" cy="4838699"/>
            </a:xfrm>
          </p:grpSpPr>
          <p:sp>
            <p:nvSpPr>
              <p:cNvPr id="308" name="Google Shape;308;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flipH="1" rot="-5400000">
              <a:off x="9689113" y="1336426"/>
              <a:ext cx="196383" cy="2982574"/>
              <a:chOff x="1600200" y="152400"/>
              <a:chExt cx="318597" cy="4838699"/>
            </a:xfrm>
          </p:grpSpPr>
          <p:sp>
            <p:nvSpPr>
              <p:cNvPr id="311" name="Google Shape;311;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flipH="1" rot="-5400000">
              <a:off x="9944475" y="1471836"/>
              <a:ext cx="196383" cy="2982574"/>
              <a:chOff x="533400" y="152400"/>
              <a:chExt cx="318597" cy="4838699"/>
            </a:xfrm>
          </p:grpSpPr>
          <p:sp>
            <p:nvSpPr>
              <p:cNvPr id="314" name="Google Shape;314;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flipH="1" rot="-5400000">
              <a:off x="9752954" y="1607231"/>
              <a:ext cx="196383" cy="2982574"/>
              <a:chOff x="685800" y="152400"/>
              <a:chExt cx="318597" cy="4838699"/>
            </a:xfrm>
          </p:grpSpPr>
          <p:sp>
            <p:nvSpPr>
              <p:cNvPr id="317" name="Google Shape;317;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flipH="1" rot="-5400000">
              <a:off x="9816794" y="1954222"/>
              <a:ext cx="196383" cy="2982574"/>
              <a:chOff x="990600" y="152400"/>
              <a:chExt cx="318597" cy="4838699"/>
            </a:xfrm>
          </p:grpSpPr>
          <p:sp>
            <p:nvSpPr>
              <p:cNvPr id="320" name="Google Shape;320;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flipH="1" rot="-5400000">
              <a:off x="9752954" y="2089589"/>
              <a:ext cx="196383" cy="2982574"/>
              <a:chOff x="3663063" y="152400"/>
              <a:chExt cx="318597" cy="4838699"/>
            </a:xfrm>
          </p:grpSpPr>
          <p:sp>
            <p:nvSpPr>
              <p:cNvPr id="323" name="Google Shape;323;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flipH="1" rot="-5400000">
              <a:off x="9880634" y="2225013"/>
              <a:ext cx="196383" cy="2982574"/>
              <a:chOff x="1295400" y="152400"/>
              <a:chExt cx="318597" cy="4838699"/>
            </a:xfrm>
          </p:grpSpPr>
          <p:sp>
            <p:nvSpPr>
              <p:cNvPr id="326" name="Google Shape;326;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flipH="1" rot="-5400000">
              <a:off x="9848714" y="2361002"/>
              <a:ext cx="196383" cy="2982574"/>
              <a:chOff x="1447800" y="152400"/>
              <a:chExt cx="318597" cy="4838699"/>
            </a:xfrm>
          </p:grpSpPr>
          <p:sp>
            <p:nvSpPr>
              <p:cNvPr id="329" name="Google Shape;329;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flipH="1" rot="-5400000">
              <a:off x="9721033" y="2496397"/>
              <a:ext cx="196383" cy="2982574"/>
              <a:chOff x="1600200" y="152400"/>
              <a:chExt cx="318597" cy="4838699"/>
            </a:xfrm>
          </p:grpSpPr>
          <p:sp>
            <p:nvSpPr>
              <p:cNvPr id="332" name="Google Shape;332;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flipH="1" rot="-5400000">
              <a:off x="9625273" y="2631806"/>
              <a:ext cx="196383" cy="2982574"/>
              <a:chOff x="533400" y="152400"/>
              <a:chExt cx="318597" cy="4838699"/>
            </a:xfrm>
          </p:grpSpPr>
          <p:sp>
            <p:nvSpPr>
              <p:cNvPr id="335" name="Google Shape;335;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flipH="1" rot="-5400000">
              <a:off x="9657193" y="2767202"/>
              <a:ext cx="196383" cy="2982574"/>
              <a:chOff x="685800" y="152400"/>
              <a:chExt cx="318597" cy="4838699"/>
            </a:xfrm>
          </p:grpSpPr>
          <p:sp>
            <p:nvSpPr>
              <p:cNvPr id="338" name="Google Shape;338;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flipH="1" rot="-5400000">
              <a:off x="9816794" y="2902597"/>
              <a:ext cx="196383" cy="2982574"/>
              <a:chOff x="838200" y="152400"/>
              <a:chExt cx="318597" cy="4838699"/>
            </a:xfrm>
          </p:grpSpPr>
          <p:sp>
            <p:nvSpPr>
              <p:cNvPr id="341" name="Google Shape;341;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flipH="1" rot="-5400000">
              <a:off x="9625273" y="3037992"/>
              <a:ext cx="196383" cy="2982574"/>
              <a:chOff x="990600" y="152400"/>
              <a:chExt cx="318597" cy="4838699"/>
            </a:xfrm>
          </p:grpSpPr>
          <p:sp>
            <p:nvSpPr>
              <p:cNvPr id="344" name="Google Shape;344;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flipH="1" rot="-5400000">
              <a:off x="9944475" y="3173359"/>
              <a:ext cx="196383" cy="2982574"/>
              <a:chOff x="3663063" y="152400"/>
              <a:chExt cx="318597" cy="4838699"/>
            </a:xfrm>
          </p:grpSpPr>
          <p:sp>
            <p:nvSpPr>
              <p:cNvPr id="347" name="Google Shape;347;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flipH="1" rot="-5400000">
              <a:off x="9784874" y="3308783"/>
              <a:ext cx="196383" cy="2982574"/>
              <a:chOff x="1295400" y="152400"/>
              <a:chExt cx="318597" cy="4838699"/>
            </a:xfrm>
          </p:grpSpPr>
          <p:sp>
            <p:nvSpPr>
              <p:cNvPr id="350" name="Google Shape;350;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52" name="Shape 352"/>
        <p:cNvGrpSpPr/>
        <p:nvPr/>
      </p:nvGrpSpPr>
      <p:grpSpPr>
        <a:xfrm>
          <a:off x="0" y="0"/>
          <a:ext cx="0" cy="0"/>
          <a:chOff x="0" y="0"/>
          <a:chExt cx="0" cy="0"/>
        </a:xfrm>
      </p:grpSpPr>
      <p:sp>
        <p:nvSpPr>
          <p:cNvPr id="353" name="Google Shape;353;p7"/>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4" name="Google Shape;354;p7"/>
          <p:cNvSpPr txBox="1"/>
          <p:nvPr>
            <p:ph idx="1" type="body"/>
          </p:nvPr>
        </p:nvSpPr>
        <p:spPr>
          <a:xfrm>
            <a:off x="829000"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5" name="Google Shape;355;p7"/>
          <p:cNvSpPr txBox="1"/>
          <p:nvPr>
            <p:ph idx="2" type="body"/>
          </p:nvPr>
        </p:nvSpPr>
        <p:spPr>
          <a:xfrm>
            <a:off x="4513595"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6" name="Google Shape;356;p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flipH="1" rot="-5400000">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flipH="1" rot="-5400000">
              <a:off x="9848714" y="1201031"/>
              <a:ext cx="196383" cy="2982574"/>
              <a:chOff x="1447800" y="152400"/>
              <a:chExt cx="318597" cy="4838699"/>
            </a:xfrm>
          </p:grpSpPr>
          <p:sp>
            <p:nvSpPr>
              <p:cNvPr id="402" name="Google Shape;402;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flipH="1" rot="-5400000">
              <a:off x="9689113" y="1336426"/>
              <a:ext cx="196383" cy="2982574"/>
              <a:chOff x="1600200" y="152400"/>
              <a:chExt cx="318597" cy="4838699"/>
            </a:xfrm>
          </p:grpSpPr>
          <p:sp>
            <p:nvSpPr>
              <p:cNvPr id="405" name="Google Shape;405;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flipH="1" rot="-5400000">
              <a:off x="9944475" y="1471836"/>
              <a:ext cx="196383" cy="2982574"/>
              <a:chOff x="533400" y="152400"/>
              <a:chExt cx="318597" cy="4838699"/>
            </a:xfrm>
          </p:grpSpPr>
          <p:sp>
            <p:nvSpPr>
              <p:cNvPr id="408" name="Google Shape;408;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flipH="1" rot="-5400000">
              <a:off x="9752954" y="1607231"/>
              <a:ext cx="196383" cy="2982574"/>
              <a:chOff x="685800" y="152400"/>
              <a:chExt cx="318597" cy="4838699"/>
            </a:xfrm>
          </p:grpSpPr>
          <p:sp>
            <p:nvSpPr>
              <p:cNvPr id="411" name="Google Shape;411;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flipH="1" rot="-5400000">
              <a:off x="9816794" y="1954222"/>
              <a:ext cx="196383" cy="2982574"/>
              <a:chOff x="990600" y="152400"/>
              <a:chExt cx="318597" cy="4838699"/>
            </a:xfrm>
          </p:grpSpPr>
          <p:sp>
            <p:nvSpPr>
              <p:cNvPr id="414" name="Google Shape;414;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flipH="1" rot="-5400000">
              <a:off x="9752954" y="2089589"/>
              <a:ext cx="196383" cy="2982574"/>
              <a:chOff x="3663063" y="152400"/>
              <a:chExt cx="318597" cy="4838699"/>
            </a:xfrm>
          </p:grpSpPr>
          <p:sp>
            <p:nvSpPr>
              <p:cNvPr id="417" name="Google Shape;417;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flipH="1" rot="-5400000">
              <a:off x="9880634" y="2225013"/>
              <a:ext cx="196383" cy="2982574"/>
              <a:chOff x="1295400" y="152400"/>
              <a:chExt cx="318597" cy="4838699"/>
            </a:xfrm>
          </p:grpSpPr>
          <p:sp>
            <p:nvSpPr>
              <p:cNvPr id="420" name="Google Shape;420;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flipH="1" rot="-5400000">
              <a:off x="9848714" y="2361002"/>
              <a:ext cx="196383" cy="2982574"/>
              <a:chOff x="1447800" y="152400"/>
              <a:chExt cx="318597" cy="4838699"/>
            </a:xfrm>
          </p:grpSpPr>
          <p:sp>
            <p:nvSpPr>
              <p:cNvPr id="423" name="Google Shape;423;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flipH="1" rot="-5400000">
              <a:off x="9721033" y="2496397"/>
              <a:ext cx="196383" cy="2982574"/>
              <a:chOff x="1600200" y="152400"/>
              <a:chExt cx="318597" cy="4838699"/>
            </a:xfrm>
          </p:grpSpPr>
          <p:sp>
            <p:nvSpPr>
              <p:cNvPr id="426" name="Google Shape;426;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flipH="1" rot="-5400000">
              <a:off x="9625273" y="2631806"/>
              <a:ext cx="196383" cy="2982574"/>
              <a:chOff x="533400" y="152400"/>
              <a:chExt cx="318597" cy="4838699"/>
            </a:xfrm>
          </p:grpSpPr>
          <p:sp>
            <p:nvSpPr>
              <p:cNvPr id="429" name="Google Shape;429;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flipH="1" rot="-5400000">
              <a:off x="9657193" y="2767202"/>
              <a:ext cx="196383" cy="2982574"/>
              <a:chOff x="685800" y="152400"/>
              <a:chExt cx="318597" cy="4838699"/>
            </a:xfrm>
          </p:grpSpPr>
          <p:sp>
            <p:nvSpPr>
              <p:cNvPr id="432" name="Google Shape;432;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flipH="1" rot="-5400000">
              <a:off x="9816794" y="2902597"/>
              <a:ext cx="196383" cy="2982574"/>
              <a:chOff x="838200" y="152400"/>
              <a:chExt cx="318597" cy="4838699"/>
            </a:xfrm>
          </p:grpSpPr>
          <p:sp>
            <p:nvSpPr>
              <p:cNvPr id="435" name="Google Shape;435;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flipH="1" rot="-5400000">
              <a:off x="9625273" y="3037992"/>
              <a:ext cx="196383" cy="2982574"/>
              <a:chOff x="990600" y="152400"/>
              <a:chExt cx="318597" cy="4838699"/>
            </a:xfrm>
          </p:grpSpPr>
          <p:sp>
            <p:nvSpPr>
              <p:cNvPr id="438" name="Google Shape;438;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flipH="1" rot="-5400000">
              <a:off x="9944475" y="3173359"/>
              <a:ext cx="196383" cy="2982574"/>
              <a:chOff x="3663063" y="152400"/>
              <a:chExt cx="318597" cy="4838699"/>
            </a:xfrm>
          </p:grpSpPr>
          <p:sp>
            <p:nvSpPr>
              <p:cNvPr id="441" name="Google Shape;441;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flipH="1" rot="-5400000">
              <a:off x="9784874" y="3308783"/>
              <a:ext cx="196383" cy="2982574"/>
              <a:chOff x="1295400" y="152400"/>
              <a:chExt cx="318597" cy="4838699"/>
            </a:xfrm>
          </p:grpSpPr>
          <p:sp>
            <p:nvSpPr>
              <p:cNvPr id="444" name="Google Shape;444;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47" name="Shape 447"/>
        <p:cNvGrpSpPr/>
        <p:nvPr/>
      </p:nvGrpSpPr>
      <p:grpSpPr>
        <a:xfrm>
          <a:off x="0" y="0"/>
          <a:ext cx="0" cy="0"/>
          <a:chOff x="0" y="0"/>
          <a:chExt cx="0" cy="0"/>
        </a:xfrm>
      </p:grpSpPr>
      <p:sp>
        <p:nvSpPr>
          <p:cNvPr id="448" name="Google Shape;448;p8"/>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9" name="Google Shape;449;p8"/>
          <p:cNvSpPr txBox="1"/>
          <p:nvPr>
            <p:ph idx="1" type="body"/>
          </p:nvPr>
        </p:nvSpPr>
        <p:spPr>
          <a:xfrm>
            <a:off x="829000"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0" name="Google Shape;450;p8"/>
          <p:cNvSpPr txBox="1"/>
          <p:nvPr>
            <p:ph idx="2" type="body"/>
          </p:nvPr>
        </p:nvSpPr>
        <p:spPr>
          <a:xfrm>
            <a:off x="3257803"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1" name="Google Shape;451;p8"/>
          <p:cNvSpPr txBox="1"/>
          <p:nvPr>
            <p:ph idx="3" type="body"/>
          </p:nvPr>
        </p:nvSpPr>
        <p:spPr>
          <a:xfrm>
            <a:off x="5686607"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2" name="Google Shape;452;p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53" name="Google Shape;453;p8"/>
          <p:cNvGrpSpPr/>
          <p:nvPr/>
        </p:nvGrpSpPr>
        <p:grpSpPr>
          <a:xfrm>
            <a:off x="8004404" y="417297"/>
            <a:ext cx="3529549" cy="4525764"/>
            <a:chOff x="8004404" y="372498"/>
            <a:chExt cx="3529549" cy="4525764"/>
          </a:xfrm>
        </p:grpSpPr>
        <p:grpSp>
          <p:nvGrpSpPr>
            <p:cNvPr id="454" name="Google Shape;454;p8"/>
            <p:cNvGrpSpPr/>
            <p:nvPr/>
          </p:nvGrpSpPr>
          <p:grpSpPr>
            <a:xfrm flipH="1" rot="-5400000">
              <a:off x="8541351" y="-164449"/>
              <a:ext cx="2227938" cy="3301831"/>
              <a:chOff x="3485371" y="1424851"/>
              <a:chExt cx="5318543" cy="7882145"/>
            </a:xfrm>
          </p:grpSpPr>
          <p:grpSp>
            <p:nvGrpSpPr>
              <p:cNvPr id="455" name="Google Shape;455;p8"/>
              <p:cNvGrpSpPr/>
              <p:nvPr/>
            </p:nvGrpSpPr>
            <p:grpSpPr>
              <a:xfrm>
                <a:off x="3485371" y="1958251"/>
                <a:ext cx="468816" cy="7120145"/>
                <a:chOff x="1447800" y="152400"/>
                <a:chExt cx="318597" cy="4838699"/>
              </a:xfrm>
            </p:grpSpPr>
            <p:sp>
              <p:nvSpPr>
                <p:cNvPr id="456" name="Google Shape;456;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57" name="Google Shape;457;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58" name="Google Shape;458;p8"/>
              <p:cNvGrpSpPr/>
              <p:nvPr/>
            </p:nvGrpSpPr>
            <p:grpSpPr>
              <a:xfrm>
                <a:off x="3808592" y="1577251"/>
                <a:ext cx="468816" cy="7120145"/>
                <a:chOff x="1600200" y="152400"/>
                <a:chExt cx="318597" cy="4838699"/>
              </a:xfrm>
            </p:grpSpPr>
            <p:sp>
              <p:nvSpPr>
                <p:cNvPr id="459" name="Google Shape;459;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0" name="Google Shape;460;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61" name="Google Shape;461;p8"/>
              <p:cNvGrpSpPr/>
              <p:nvPr/>
            </p:nvGrpSpPr>
            <p:grpSpPr>
              <a:xfrm>
                <a:off x="4131812" y="2186851"/>
                <a:ext cx="468816" cy="7120145"/>
                <a:chOff x="533400" y="152400"/>
                <a:chExt cx="318597" cy="4838699"/>
              </a:xfrm>
            </p:grpSpPr>
            <p:sp>
              <p:nvSpPr>
                <p:cNvPr id="462" name="Google Shape;462;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3" name="Google Shape;463;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64" name="Google Shape;464;p8"/>
              <p:cNvGrpSpPr/>
              <p:nvPr/>
            </p:nvGrpSpPr>
            <p:grpSpPr>
              <a:xfrm>
                <a:off x="4455033" y="1729651"/>
                <a:ext cx="468816" cy="7120145"/>
                <a:chOff x="685800" y="152400"/>
                <a:chExt cx="318597" cy="4838699"/>
              </a:xfrm>
            </p:grpSpPr>
            <p:sp>
              <p:nvSpPr>
                <p:cNvPr id="465" name="Google Shape;465;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6" name="Google Shape;466;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67" name="Google Shape;467;p8"/>
              <p:cNvGrpSpPr/>
              <p:nvPr/>
            </p:nvGrpSpPr>
            <p:grpSpPr>
              <a:xfrm>
                <a:off x="4778254" y="1424851"/>
                <a:ext cx="468816" cy="7120145"/>
                <a:chOff x="838200" y="152400"/>
                <a:chExt cx="318597" cy="4838699"/>
              </a:xfrm>
            </p:grpSpPr>
            <p:sp>
              <p:nvSpPr>
                <p:cNvPr id="468" name="Google Shape;468;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9" name="Google Shape;469;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70" name="Google Shape;470;p8"/>
              <p:cNvGrpSpPr/>
              <p:nvPr/>
            </p:nvGrpSpPr>
            <p:grpSpPr>
              <a:xfrm>
                <a:off x="5101474" y="1882051"/>
                <a:ext cx="468816" cy="7120145"/>
                <a:chOff x="990600" y="152400"/>
                <a:chExt cx="318597" cy="4838699"/>
              </a:xfrm>
            </p:grpSpPr>
            <p:sp>
              <p:nvSpPr>
                <p:cNvPr id="471" name="Google Shape;471;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2" name="Google Shape;472;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73" name="Google Shape;473;p8"/>
              <p:cNvGrpSpPr/>
              <p:nvPr/>
            </p:nvGrpSpPr>
            <p:grpSpPr>
              <a:xfrm>
                <a:off x="5424695" y="1729651"/>
                <a:ext cx="468816" cy="7120145"/>
                <a:chOff x="3663063" y="152400"/>
                <a:chExt cx="318597" cy="4838699"/>
              </a:xfrm>
            </p:grpSpPr>
            <p:sp>
              <p:nvSpPr>
                <p:cNvPr id="474" name="Google Shape;474;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5" name="Google Shape;475;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76" name="Google Shape;476;p8"/>
              <p:cNvGrpSpPr/>
              <p:nvPr/>
            </p:nvGrpSpPr>
            <p:grpSpPr>
              <a:xfrm>
                <a:off x="5929821" y="2034451"/>
                <a:ext cx="468816" cy="7120145"/>
                <a:chOff x="1419019" y="152400"/>
                <a:chExt cx="318597" cy="4838699"/>
              </a:xfrm>
            </p:grpSpPr>
            <p:sp>
              <p:nvSpPr>
                <p:cNvPr id="477" name="Google Shape;477;p8"/>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8" name="Google Shape;478;p8"/>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479" name="Google Shape;479;p8"/>
              <p:cNvGrpSpPr/>
              <p:nvPr/>
            </p:nvGrpSpPr>
            <p:grpSpPr>
              <a:xfrm>
                <a:off x="6395774" y="1653451"/>
                <a:ext cx="468816" cy="7120145"/>
                <a:chOff x="1600200" y="152400"/>
                <a:chExt cx="318597" cy="4838699"/>
              </a:xfrm>
            </p:grpSpPr>
            <p:sp>
              <p:nvSpPr>
                <p:cNvPr id="480" name="Google Shape;480;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1" name="Google Shape;481;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82" name="Google Shape;482;p8"/>
              <p:cNvGrpSpPr/>
              <p:nvPr/>
            </p:nvGrpSpPr>
            <p:grpSpPr>
              <a:xfrm>
                <a:off x="6718994" y="1424851"/>
                <a:ext cx="468816" cy="7120145"/>
                <a:chOff x="533400" y="152400"/>
                <a:chExt cx="318597" cy="4838699"/>
              </a:xfrm>
            </p:grpSpPr>
            <p:sp>
              <p:nvSpPr>
                <p:cNvPr id="483" name="Google Shape;483;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4" name="Google Shape;484;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85" name="Google Shape;485;p8"/>
              <p:cNvGrpSpPr/>
              <p:nvPr/>
            </p:nvGrpSpPr>
            <p:grpSpPr>
              <a:xfrm>
                <a:off x="7042215" y="1501051"/>
                <a:ext cx="468816" cy="7120145"/>
                <a:chOff x="685800" y="152400"/>
                <a:chExt cx="318597" cy="4838699"/>
              </a:xfrm>
            </p:grpSpPr>
            <p:sp>
              <p:nvSpPr>
                <p:cNvPr id="486" name="Google Shape;486;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7" name="Google Shape;487;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8" name="Google Shape;488;p8"/>
              <p:cNvGrpSpPr/>
              <p:nvPr/>
            </p:nvGrpSpPr>
            <p:grpSpPr>
              <a:xfrm>
                <a:off x="7365436" y="1882051"/>
                <a:ext cx="468816" cy="7120145"/>
                <a:chOff x="838200" y="152400"/>
                <a:chExt cx="318597" cy="4838699"/>
              </a:xfrm>
            </p:grpSpPr>
            <p:sp>
              <p:nvSpPr>
                <p:cNvPr id="489" name="Google Shape;489;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0" name="Google Shape;490;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91" name="Google Shape;491;p8"/>
              <p:cNvGrpSpPr/>
              <p:nvPr/>
            </p:nvGrpSpPr>
            <p:grpSpPr>
              <a:xfrm>
                <a:off x="8011877" y="2186851"/>
                <a:ext cx="468816" cy="7120145"/>
                <a:chOff x="3663063" y="152400"/>
                <a:chExt cx="318597" cy="4838699"/>
              </a:xfrm>
            </p:grpSpPr>
            <p:sp>
              <p:nvSpPr>
                <p:cNvPr id="492" name="Google Shape;492;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3" name="Google Shape;493;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94" name="Google Shape;494;p8"/>
              <p:cNvGrpSpPr/>
              <p:nvPr/>
            </p:nvGrpSpPr>
            <p:grpSpPr>
              <a:xfrm>
                <a:off x="8335098" y="1805851"/>
                <a:ext cx="468816" cy="7120145"/>
                <a:chOff x="1295400" y="152400"/>
                <a:chExt cx="318597" cy="4838699"/>
              </a:xfrm>
            </p:grpSpPr>
            <p:sp>
              <p:nvSpPr>
                <p:cNvPr id="495" name="Google Shape;495;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6" name="Google Shape;496;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97" name="Google Shape;497;p8"/>
            <p:cNvGrpSpPr/>
            <p:nvPr/>
          </p:nvGrpSpPr>
          <p:grpSpPr>
            <a:xfrm flipH="1" rot="-5400000">
              <a:off x="9848714" y="1201031"/>
              <a:ext cx="196383" cy="2982574"/>
              <a:chOff x="1447800" y="152400"/>
              <a:chExt cx="318597" cy="4838699"/>
            </a:xfrm>
          </p:grpSpPr>
          <p:sp>
            <p:nvSpPr>
              <p:cNvPr id="498" name="Google Shape;498;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9" name="Google Shape;499;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00" name="Google Shape;500;p8"/>
            <p:cNvGrpSpPr/>
            <p:nvPr/>
          </p:nvGrpSpPr>
          <p:grpSpPr>
            <a:xfrm flipH="1" rot="-5400000">
              <a:off x="9689113" y="1336426"/>
              <a:ext cx="196383" cy="2982574"/>
              <a:chOff x="1600200" y="152400"/>
              <a:chExt cx="318597" cy="4838699"/>
            </a:xfrm>
          </p:grpSpPr>
          <p:sp>
            <p:nvSpPr>
              <p:cNvPr id="501" name="Google Shape;501;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2" name="Google Shape;502;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03" name="Google Shape;503;p8"/>
            <p:cNvGrpSpPr/>
            <p:nvPr/>
          </p:nvGrpSpPr>
          <p:grpSpPr>
            <a:xfrm flipH="1" rot="-5400000">
              <a:off x="9944475" y="1471836"/>
              <a:ext cx="196383" cy="2982574"/>
              <a:chOff x="533400" y="152400"/>
              <a:chExt cx="318597" cy="4838699"/>
            </a:xfrm>
          </p:grpSpPr>
          <p:sp>
            <p:nvSpPr>
              <p:cNvPr id="504" name="Google Shape;504;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5" name="Google Shape;505;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06" name="Google Shape;506;p8"/>
            <p:cNvGrpSpPr/>
            <p:nvPr/>
          </p:nvGrpSpPr>
          <p:grpSpPr>
            <a:xfrm flipH="1" rot="-5400000">
              <a:off x="9752954" y="1607231"/>
              <a:ext cx="196383" cy="2982574"/>
              <a:chOff x="685800" y="152400"/>
              <a:chExt cx="318597" cy="4838699"/>
            </a:xfrm>
          </p:grpSpPr>
          <p:sp>
            <p:nvSpPr>
              <p:cNvPr id="507" name="Google Shape;507;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8" name="Google Shape;508;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09" name="Google Shape;509;p8"/>
            <p:cNvGrpSpPr/>
            <p:nvPr/>
          </p:nvGrpSpPr>
          <p:grpSpPr>
            <a:xfrm flipH="1" rot="-5400000">
              <a:off x="9816794" y="1954222"/>
              <a:ext cx="196383" cy="2982574"/>
              <a:chOff x="990600" y="152400"/>
              <a:chExt cx="318597" cy="4838699"/>
            </a:xfrm>
          </p:grpSpPr>
          <p:sp>
            <p:nvSpPr>
              <p:cNvPr id="510" name="Google Shape;510;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1" name="Google Shape;511;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12" name="Google Shape;512;p8"/>
            <p:cNvGrpSpPr/>
            <p:nvPr/>
          </p:nvGrpSpPr>
          <p:grpSpPr>
            <a:xfrm flipH="1" rot="-5400000">
              <a:off x="9752954" y="2089589"/>
              <a:ext cx="196383" cy="2982574"/>
              <a:chOff x="3663063" y="152400"/>
              <a:chExt cx="318597" cy="4838699"/>
            </a:xfrm>
          </p:grpSpPr>
          <p:sp>
            <p:nvSpPr>
              <p:cNvPr id="513" name="Google Shape;513;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4" name="Google Shape;514;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15" name="Google Shape;515;p8"/>
            <p:cNvGrpSpPr/>
            <p:nvPr/>
          </p:nvGrpSpPr>
          <p:grpSpPr>
            <a:xfrm flipH="1" rot="-5400000">
              <a:off x="9880634" y="2225013"/>
              <a:ext cx="196383" cy="2982574"/>
              <a:chOff x="1295400" y="152400"/>
              <a:chExt cx="318597" cy="4838699"/>
            </a:xfrm>
          </p:grpSpPr>
          <p:sp>
            <p:nvSpPr>
              <p:cNvPr id="516" name="Google Shape;516;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7" name="Google Shape;517;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518" name="Google Shape;518;p8"/>
            <p:cNvGrpSpPr/>
            <p:nvPr/>
          </p:nvGrpSpPr>
          <p:grpSpPr>
            <a:xfrm flipH="1" rot="-5400000">
              <a:off x="9848714" y="2361002"/>
              <a:ext cx="196383" cy="2982574"/>
              <a:chOff x="1447800" y="152400"/>
              <a:chExt cx="318597" cy="4838699"/>
            </a:xfrm>
          </p:grpSpPr>
          <p:sp>
            <p:nvSpPr>
              <p:cNvPr id="519" name="Google Shape;519;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0" name="Google Shape;520;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21" name="Google Shape;521;p8"/>
            <p:cNvGrpSpPr/>
            <p:nvPr/>
          </p:nvGrpSpPr>
          <p:grpSpPr>
            <a:xfrm flipH="1" rot="-5400000">
              <a:off x="9721033" y="2496397"/>
              <a:ext cx="196383" cy="2982574"/>
              <a:chOff x="1600200" y="152400"/>
              <a:chExt cx="318597" cy="4838699"/>
            </a:xfrm>
          </p:grpSpPr>
          <p:sp>
            <p:nvSpPr>
              <p:cNvPr id="522" name="Google Shape;522;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3" name="Google Shape;523;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24" name="Google Shape;524;p8"/>
            <p:cNvGrpSpPr/>
            <p:nvPr/>
          </p:nvGrpSpPr>
          <p:grpSpPr>
            <a:xfrm flipH="1" rot="-5400000">
              <a:off x="9625273" y="2631806"/>
              <a:ext cx="196383" cy="2982574"/>
              <a:chOff x="533400" y="152400"/>
              <a:chExt cx="318597" cy="4838699"/>
            </a:xfrm>
          </p:grpSpPr>
          <p:sp>
            <p:nvSpPr>
              <p:cNvPr id="525" name="Google Shape;525;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6" name="Google Shape;526;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27" name="Google Shape;527;p8"/>
            <p:cNvGrpSpPr/>
            <p:nvPr/>
          </p:nvGrpSpPr>
          <p:grpSpPr>
            <a:xfrm flipH="1" rot="-5400000">
              <a:off x="9657193" y="2767202"/>
              <a:ext cx="196383" cy="2982574"/>
              <a:chOff x="685800" y="152400"/>
              <a:chExt cx="318597" cy="4838699"/>
            </a:xfrm>
          </p:grpSpPr>
          <p:sp>
            <p:nvSpPr>
              <p:cNvPr id="528" name="Google Shape;528;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9" name="Google Shape;529;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30" name="Google Shape;530;p8"/>
            <p:cNvGrpSpPr/>
            <p:nvPr/>
          </p:nvGrpSpPr>
          <p:grpSpPr>
            <a:xfrm flipH="1" rot="-5400000">
              <a:off x="9816794" y="2902597"/>
              <a:ext cx="196383" cy="2982574"/>
              <a:chOff x="838200" y="152400"/>
              <a:chExt cx="318597" cy="4838699"/>
            </a:xfrm>
          </p:grpSpPr>
          <p:sp>
            <p:nvSpPr>
              <p:cNvPr id="531" name="Google Shape;531;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2" name="Google Shape;532;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33" name="Google Shape;533;p8"/>
            <p:cNvGrpSpPr/>
            <p:nvPr/>
          </p:nvGrpSpPr>
          <p:grpSpPr>
            <a:xfrm flipH="1" rot="-5400000">
              <a:off x="9625273" y="3037992"/>
              <a:ext cx="196383" cy="2982574"/>
              <a:chOff x="990600" y="152400"/>
              <a:chExt cx="318597" cy="4838699"/>
            </a:xfrm>
          </p:grpSpPr>
          <p:sp>
            <p:nvSpPr>
              <p:cNvPr id="534" name="Google Shape;534;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5" name="Google Shape;535;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36" name="Google Shape;536;p8"/>
            <p:cNvGrpSpPr/>
            <p:nvPr/>
          </p:nvGrpSpPr>
          <p:grpSpPr>
            <a:xfrm flipH="1" rot="-5400000">
              <a:off x="9944475" y="3173359"/>
              <a:ext cx="196383" cy="2982574"/>
              <a:chOff x="3663063" y="152400"/>
              <a:chExt cx="318597" cy="4838699"/>
            </a:xfrm>
          </p:grpSpPr>
          <p:sp>
            <p:nvSpPr>
              <p:cNvPr id="537" name="Google Shape;537;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8" name="Google Shape;538;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39" name="Google Shape;539;p8"/>
            <p:cNvGrpSpPr/>
            <p:nvPr/>
          </p:nvGrpSpPr>
          <p:grpSpPr>
            <a:xfrm flipH="1" rot="-5400000">
              <a:off x="9784874" y="3308783"/>
              <a:ext cx="196383" cy="2982574"/>
              <a:chOff x="1295400" y="152400"/>
              <a:chExt cx="318597" cy="4838699"/>
            </a:xfrm>
          </p:grpSpPr>
          <p:sp>
            <p:nvSpPr>
              <p:cNvPr id="540" name="Google Shape;540;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41" name="Google Shape;541;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542" name="Google Shape;542;p8"/>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3" name="Shape 543"/>
        <p:cNvGrpSpPr/>
        <p:nvPr/>
      </p:nvGrpSpPr>
      <p:grpSpPr>
        <a:xfrm>
          <a:off x="0" y="0"/>
          <a:ext cx="0" cy="0"/>
          <a:chOff x="0" y="0"/>
          <a:chExt cx="0" cy="0"/>
        </a:xfrm>
      </p:grpSpPr>
      <p:sp>
        <p:nvSpPr>
          <p:cNvPr id="544" name="Google Shape;544;p9"/>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45" name="Google Shape;545;p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flipH="1" rot="-5400000">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flipH="1" rot="-5400000">
              <a:off x="9848714" y="1201031"/>
              <a:ext cx="196383" cy="2982574"/>
              <a:chOff x="1447800" y="152400"/>
              <a:chExt cx="318597" cy="4838699"/>
            </a:xfrm>
          </p:grpSpPr>
          <p:sp>
            <p:nvSpPr>
              <p:cNvPr id="591" name="Google Shape;591;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flipH="1" rot="-5400000">
              <a:off x="9689113" y="1336426"/>
              <a:ext cx="196383" cy="2982574"/>
              <a:chOff x="1600200" y="152400"/>
              <a:chExt cx="318597" cy="4838699"/>
            </a:xfrm>
          </p:grpSpPr>
          <p:sp>
            <p:nvSpPr>
              <p:cNvPr id="594" name="Google Shape;594;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flipH="1" rot="-5400000">
              <a:off x="9944475" y="1471836"/>
              <a:ext cx="196383" cy="2982574"/>
              <a:chOff x="533400" y="152400"/>
              <a:chExt cx="318597" cy="4838699"/>
            </a:xfrm>
          </p:grpSpPr>
          <p:sp>
            <p:nvSpPr>
              <p:cNvPr id="597" name="Google Shape;597;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flipH="1" rot="-5400000">
              <a:off x="9752954" y="1607231"/>
              <a:ext cx="196383" cy="2982574"/>
              <a:chOff x="685800" y="152400"/>
              <a:chExt cx="318597" cy="4838699"/>
            </a:xfrm>
          </p:grpSpPr>
          <p:sp>
            <p:nvSpPr>
              <p:cNvPr id="600" name="Google Shape;600;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flipH="1" rot="-5400000">
              <a:off x="9816794" y="1954222"/>
              <a:ext cx="196383" cy="2982574"/>
              <a:chOff x="990600" y="152400"/>
              <a:chExt cx="318597" cy="4838699"/>
            </a:xfrm>
          </p:grpSpPr>
          <p:sp>
            <p:nvSpPr>
              <p:cNvPr id="603" name="Google Shape;603;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flipH="1" rot="-5400000">
              <a:off x="9752954" y="2089589"/>
              <a:ext cx="196383" cy="2982574"/>
              <a:chOff x="3663063" y="152400"/>
              <a:chExt cx="318597" cy="4838699"/>
            </a:xfrm>
          </p:grpSpPr>
          <p:sp>
            <p:nvSpPr>
              <p:cNvPr id="606" name="Google Shape;606;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flipH="1" rot="-5400000">
              <a:off x="9880634" y="2225013"/>
              <a:ext cx="196383" cy="2982574"/>
              <a:chOff x="1295400" y="152400"/>
              <a:chExt cx="318597" cy="4838699"/>
            </a:xfrm>
          </p:grpSpPr>
          <p:sp>
            <p:nvSpPr>
              <p:cNvPr id="609" name="Google Shape;609;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flipH="1" rot="-5400000">
              <a:off x="9848714" y="2361002"/>
              <a:ext cx="196383" cy="2982574"/>
              <a:chOff x="1447800" y="152400"/>
              <a:chExt cx="318597" cy="4838699"/>
            </a:xfrm>
          </p:grpSpPr>
          <p:sp>
            <p:nvSpPr>
              <p:cNvPr id="612" name="Google Shape;612;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flipH="1" rot="-5400000">
              <a:off x="9721033" y="2496397"/>
              <a:ext cx="196383" cy="2982574"/>
              <a:chOff x="1600200" y="152400"/>
              <a:chExt cx="318597" cy="4838699"/>
            </a:xfrm>
          </p:grpSpPr>
          <p:sp>
            <p:nvSpPr>
              <p:cNvPr id="615" name="Google Shape;615;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flipH="1" rot="-5400000">
              <a:off x="9625273" y="2631806"/>
              <a:ext cx="196383" cy="2982574"/>
              <a:chOff x="533400" y="152400"/>
              <a:chExt cx="318597" cy="4838699"/>
            </a:xfrm>
          </p:grpSpPr>
          <p:sp>
            <p:nvSpPr>
              <p:cNvPr id="618" name="Google Shape;618;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flipH="1" rot="-5400000">
              <a:off x="9657193" y="2767202"/>
              <a:ext cx="196383" cy="2982574"/>
              <a:chOff x="685800" y="152400"/>
              <a:chExt cx="318597" cy="4838699"/>
            </a:xfrm>
          </p:grpSpPr>
          <p:sp>
            <p:nvSpPr>
              <p:cNvPr id="621" name="Google Shape;621;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flipH="1" rot="-5400000">
              <a:off x="9816794" y="2902597"/>
              <a:ext cx="196383" cy="2982574"/>
              <a:chOff x="838200" y="152400"/>
              <a:chExt cx="318597" cy="4838699"/>
            </a:xfrm>
          </p:grpSpPr>
          <p:sp>
            <p:nvSpPr>
              <p:cNvPr id="624" name="Google Shape;624;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flipH="1" rot="-5400000">
              <a:off x="9625273" y="3037992"/>
              <a:ext cx="196383" cy="2982574"/>
              <a:chOff x="990600" y="152400"/>
              <a:chExt cx="318597" cy="4838699"/>
            </a:xfrm>
          </p:grpSpPr>
          <p:sp>
            <p:nvSpPr>
              <p:cNvPr id="627" name="Google Shape;627;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flipH="1" rot="-5400000">
              <a:off x="9944475" y="3173359"/>
              <a:ext cx="196383" cy="2982574"/>
              <a:chOff x="3663063" y="152400"/>
              <a:chExt cx="318597" cy="4838699"/>
            </a:xfrm>
          </p:grpSpPr>
          <p:sp>
            <p:nvSpPr>
              <p:cNvPr id="630" name="Google Shape;630;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flipH="1" rot="-5400000">
              <a:off x="9784874" y="3308783"/>
              <a:ext cx="196383" cy="2982574"/>
              <a:chOff x="1295400" y="152400"/>
              <a:chExt cx="318597" cy="4838699"/>
            </a:xfrm>
          </p:grpSpPr>
          <p:sp>
            <p:nvSpPr>
              <p:cNvPr id="633" name="Google Shape;633;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36" name="Shape 636"/>
        <p:cNvGrpSpPr/>
        <p:nvPr/>
      </p:nvGrpSpPr>
      <p:grpSpPr>
        <a:xfrm>
          <a:off x="0" y="0"/>
          <a:ext cx="0" cy="0"/>
          <a:chOff x="0" y="0"/>
          <a:chExt cx="0" cy="0"/>
        </a:xfrm>
      </p:grpSpPr>
      <p:sp>
        <p:nvSpPr>
          <p:cNvPr id="637" name="Google Shape;637;p10"/>
          <p:cNvSpPr txBox="1"/>
          <p:nvPr>
            <p:ph idx="1" type="body"/>
          </p:nvPr>
        </p:nvSpPr>
        <p:spPr>
          <a:xfrm>
            <a:off x="457200" y="3872904"/>
            <a:ext cx="8229600" cy="311700"/>
          </a:xfrm>
          <a:prstGeom prst="rect">
            <a:avLst/>
          </a:prstGeom>
        </p:spPr>
        <p:txBody>
          <a:bodyPr anchorCtr="0" anchor="t" bIns="0" lIns="0" spcFirstLastPara="1" rIns="0" wrap="square" tIns="0">
            <a:noAutofit/>
          </a:bodyPr>
          <a:lstStyle>
            <a:lvl1pPr indent="-228600" lvl="0" marL="457200" algn="ctr">
              <a:spcBef>
                <a:spcPts val="360"/>
              </a:spcBef>
              <a:spcAft>
                <a:spcPts val="1000"/>
              </a:spcAft>
              <a:buSzPts val="1400"/>
              <a:buNone/>
              <a:defRPr sz="1400"/>
            </a:lvl1pPr>
          </a:lstStyle>
          <a:p/>
        </p:txBody>
      </p:sp>
      <p:sp>
        <p:nvSpPr>
          <p:cNvPr id="638" name="Google Shape;638;p1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29000" y="526700"/>
            <a:ext cx="6902100" cy="4605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p:txBody>
      </p:sp>
      <p:sp>
        <p:nvSpPr>
          <p:cNvPr id="7" name="Google Shape;7;p1"/>
          <p:cNvSpPr txBox="1"/>
          <p:nvPr>
            <p:ph idx="1" type="body"/>
          </p:nvPr>
        </p:nvSpPr>
        <p:spPr>
          <a:xfrm>
            <a:off x="829000" y="1352549"/>
            <a:ext cx="6902100" cy="3341400"/>
          </a:xfrm>
          <a:prstGeom prst="rect">
            <a:avLst/>
          </a:prstGeom>
          <a:noFill/>
          <a:ln>
            <a:noFill/>
          </a:ln>
        </p:spPr>
        <p:txBody>
          <a:bodyPr anchorCtr="0" anchor="t" bIns="0" lIns="0" spcFirstLastPara="1" rIns="0" wrap="square" tIns="0">
            <a:noAutofit/>
          </a:bodyPr>
          <a:lstStyle>
            <a:lvl1pPr indent="-317500" lvl="0" marL="4572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indent="-381000" lvl="1" marL="9144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indent="-381000" lvl="2" marL="13716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indent="-381000" lvl="3" marL="18288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indent="-381000" lvl="4" marL="2286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indent="-381000" lvl="5" marL="27432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indent="-381000" lvl="6" marL="32004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indent="-381000" lvl="7" marL="36576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indent="-381000" lvl="8" marL="41148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p:txBody>
      </p:sp>
      <p:sp>
        <p:nvSpPr>
          <p:cNvPr id="8" name="Google Shape;8;p1"/>
          <p:cNvSpPr txBox="1"/>
          <p:nvPr>
            <p:ph idx="12" type="sldNum"/>
          </p:nvPr>
        </p:nvSpPr>
        <p:spPr>
          <a:xfrm>
            <a:off x="8665029" y="127279"/>
            <a:ext cx="326700" cy="272700"/>
          </a:xfrm>
          <a:prstGeom prst="rect">
            <a:avLst/>
          </a:prstGeom>
          <a:noFill/>
          <a:ln>
            <a:noFill/>
          </a:ln>
        </p:spPr>
        <p:txBody>
          <a:bodyPr anchorCtr="0" anchor="t" bIns="0" lIns="0" spcFirstLastPara="1" rIns="0" wrap="square" tIns="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hyperlink" Target="https://chrome.google.com/webstore/detail/slides-timer/nfhjdkmpebifdelclimjfaackjhiglpc?hl=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pdftoimage.com/"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sp>
        <p:nvSpPr>
          <p:cNvPr id="767" name="Google Shape;767;p15"/>
          <p:cNvSpPr txBox="1"/>
          <p:nvPr>
            <p:ph type="ctrTitle"/>
          </p:nvPr>
        </p:nvSpPr>
        <p:spPr>
          <a:xfrm>
            <a:off x="386475" y="188425"/>
            <a:ext cx="8124000" cy="2249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5500">
                <a:latin typeface="Satisfy"/>
                <a:ea typeface="Satisfy"/>
                <a:cs typeface="Satisfy"/>
                <a:sym typeface="Satisfy"/>
              </a:rPr>
              <a:t>Getting Started</a:t>
            </a:r>
            <a:endParaRPr sz="5500">
              <a:latin typeface="Satisfy"/>
              <a:ea typeface="Satisfy"/>
              <a:cs typeface="Satisfy"/>
              <a:sym typeface="Satisfy"/>
            </a:endParaRPr>
          </a:p>
          <a:p>
            <a:pPr indent="0" lvl="0" marL="0" rtl="0" algn="ctr">
              <a:spcBef>
                <a:spcPts val="0"/>
              </a:spcBef>
              <a:spcAft>
                <a:spcPts val="0"/>
              </a:spcAft>
              <a:buNone/>
            </a:pPr>
            <a:r>
              <a:rPr lang="en" sz="4500"/>
              <a:t>with</a:t>
            </a:r>
            <a:endParaRPr sz="4500"/>
          </a:p>
          <a:p>
            <a:pPr indent="0" lvl="0" marL="0" rtl="0" algn="ctr">
              <a:spcBef>
                <a:spcPts val="0"/>
              </a:spcBef>
              <a:spcAft>
                <a:spcPts val="0"/>
              </a:spcAft>
              <a:buNone/>
            </a:pPr>
            <a:r>
              <a:rPr lang="en" sz="5900">
                <a:latin typeface="Satisfy"/>
                <a:ea typeface="Satisfy"/>
                <a:cs typeface="Satisfy"/>
                <a:sym typeface="Satisfy"/>
              </a:rPr>
              <a:t>Google Slides</a:t>
            </a:r>
            <a:endParaRPr sz="5900">
              <a:latin typeface="Satisfy"/>
              <a:ea typeface="Satisfy"/>
              <a:cs typeface="Satisfy"/>
              <a:sym typeface="Satisfy"/>
            </a:endParaRPr>
          </a:p>
        </p:txBody>
      </p:sp>
      <p:sp>
        <p:nvSpPr>
          <p:cNvPr id="768" name="Google Shape;768;p15"/>
          <p:cNvSpPr/>
          <p:nvPr/>
        </p:nvSpPr>
        <p:spPr>
          <a:xfrm rot="10800000">
            <a:off x="5048157" y="865573"/>
            <a:ext cx="1556240" cy="6052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5"/>
          <p:cNvSpPr/>
          <p:nvPr/>
        </p:nvSpPr>
        <p:spPr>
          <a:xfrm rot="10800000">
            <a:off x="4014817" y="2376998"/>
            <a:ext cx="1928758" cy="6052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8" name="Shape 838"/>
        <p:cNvGrpSpPr/>
        <p:nvPr/>
      </p:nvGrpSpPr>
      <p:grpSpPr>
        <a:xfrm>
          <a:off x="0" y="0"/>
          <a:ext cx="0" cy="0"/>
          <a:chOff x="0" y="0"/>
          <a:chExt cx="0" cy="0"/>
        </a:xfrm>
      </p:grpSpPr>
      <p:sp>
        <p:nvSpPr>
          <p:cNvPr id="839" name="Google Shape;839;p24"/>
          <p:cNvSpPr txBox="1"/>
          <p:nvPr>
            <p:ph type="title"/>
          </p:nvPr>
        </p:nvSpPr>
        <p:spPr>
          <a:xfrm>
            <a:off x="557525" y="526700"/>
            <a:ext cx="71736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How to Change Slide Size</a:t>
            </a:r>
            <a:endParaRPr/>
          </a:p>
        </p:txBody>
      </p:sp>
      <p:sp>
        <p:nvSpPr>
          <p:cNvPr id="840" name="Google Shape;840;p2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41" name="Google Shape;841;p24"/>
          <p:cNvSpPr txBox="1"/>
          <p:nvPr/>
        </p:nvSpPr>
        <p:spPr>
          <a:xfrm>
            <a:off x="278825" y="1267775"/>
            <a:ext cx="3319200" cy="20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On your Google Slides Toolbar click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on </a:t>
            </a:r>
            <a:r>
              <a:rPr b="1" lang="en">
                <a:latin typeface="Nunito"/>
                <a:ea typeface="Nunito"/>
                <a:cs typeface="Nunito"/>
                <a:sym typeface="Nunito"/>
              </a:rPr>
              <a:t>File</a:t>
            </a:r>
            <a:r>
              <a:rPr lang="en">
                <a:latin typeface="Nunito Light"/>
                <a:ea typeface="Nunito Light"/>
                <a:cs typeface="Nunito Light"/>
                <a:sym typeface="Nunito Light"/>
              </a:rPr>
              <a:t>.  Then scroll up to </a:t>
            </a:r>
            <a:r>
              <a:rPr b="1" lang="en">
                <a:latin typeface="Nunito"/>
                <a:ea typeface="Nunito"/>
                <a:cs typeface="Nunito"/>
                <a:sym typeface="Nunito"/>
              </a:rPr>
              <a:t>Page Setup</a:t>
            </a:r>
            <a:r>
              <a:rPr lang="en">
                <a:latin typeface="Nunito Light"/>
                <a:ea typeface="Nunito Light"/>
                <a:cs typeface="Nunito Light"/>
                <a:sym typeface="Nunito Light"/>
              </a:rPr>
              <a:t>. You will then get a pop-up screen that will allow you to customize the size of your slide.  This is a great feature especially if you want to create a worksheet for your students.</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p:txBody>
      </p:sp>
      <p:pic>
        <p:nvPicPr>
          <p:cNvPr id="842" name="Google Shape;842;p24"/>
          <p:cNvPicPr preferRelativeResize="0"/>
          <p:nvPr/>
        </p:nvPicPr>
        <p:blipFill>
          <a:blip r:embed="rId3">
            <a:alphaModFix/>
          </a:blip>
          <a:stretch>
            <a:fillRect/>
          </a:stretch>
        </p:blipFill>
        <p:spPr>
          <a:xfrm>
            <a:off x="3496825" y="1267775"/>
            <a:ext cx="1527475" cy="3495675"/>
          </a:xfrm>
          <a:prstGeom prst="rect">
            <a:avLst/>
          </a:prstGeom>
          <a:noFill/>
          <a:ln>
            <a:noFill/>
          </a:ln>
        </p:spPr>
      </p:pic>
      <p:pic>
        <p:nvPicPr>
          <p:cNvPr id="843" name="Google Shape;843;p24"/>
          <p:cNvPicPr preferRelativeResize="0"/>
          <p:nvPr/>
        </p:nvPicPr>
        <p:blipFill>
          <a:blip r:embed="rId4">
            <a:alphaModFix/>
          </a:blip>
          <a:stretch>
            <a:fillRect/>
          </a:stretch>
        </p:blipFill>
        <p:spPr>
          <a:xfrm>
            <a:off x="5428045" y="1698525"/>
            <a:ext cx="2249329" cy="1597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1000"/>
                                        <p:tgtEl>
                                          <p:spTgt spid="8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7" name="Shape 847"/>
        <p:cNvGrpSpPr/>
        <p:nvPr/>
      </p:nvGrpSpPr>
      <p:grpSpPr>
        <a:xfrm>
          <a:off x="0" y="0"/>
          <a:ext cx="0" cy="0"/>
          <a:chOff x="0" y="0"/>
          <a:chExt cx="0" cy="0"/>
        </a:xfrm>
      </p:grpSpPr>
      <p:sp>
        <p:nvSpPr>
          <p:cNvPr id="848" name="Google Shape;848;p25"/>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How to use Audio in Google Slides</a:t>
            </a:r>
            <a:endParaRPr/>
          </a:p>
        </p:txBody>
      </p:sp>
      <p:sp>
        <p:nvSpPr>
          <p:cNvPr id="849" name="Google Shape;849;p25"/>
          <p:cNvSpPr txBox="1"/>
          <p:nvPr>
            <p:ph idx="1" type="body"/>
          </p:nvPr>
        </p:nvSpPr>
        <p:spPr>
          <a:xfrm>
            <a:off x="353375" y="1352550"/>
            <a:ext cx="7377900" cy="35235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800"/>
              <a:t>There are many ways to use audio in Google Slides.  To insert an audio file into slides do the following:</a:t>
            </a:r>
            <a:endParaRPr sz="1800"/>
          </a:p>
          <a:p>
            <a:pPr indent="0" lvl="0" marL="0" rtl="0" algn="l">
              <a:spcBef>
                <a:spcPts val="1000"/>
              </a:spcBef>
              <a:spcAft>
                <a:spcPts val="0"/>
              </a:spcAft>
              <a:buNone/>
            </a:pPr>
            <a:r>
              <a:rPr lang="en" sz="1800"/>
              <a:t>Go to Insert &gt; Audio and select from your audio files in Drive.</a:t>
            </a:r>
            <a:endParaRPr sz="1800"/>
          </a:p>
          <a:p>
            <a:pPr indent="0" lvl="0" marL="0" rtl="0" algn="l">
              <a:spcBef>
                <a:spcPts val="1000"/>
              </a:spcBef>
              <a:spcAft>
                <a:spcPts val="0"/>
              </a:spcAft>
              <a:buNone/>
            </a:pPr>
            <a:r>
              <a:rPr lang="en" sz="1800"/>
              <a:t>Once the audio file is inserted, you can find more audio setting by clicking “Format Options” in the toolbar.</a:t>
            </a:r>
            <a:endParaRPr sz="1800"/>
          </a:p>
          <a:p>
            <a:pPr indent="0" lvl="0" marL="0" rtl="0" algn="l">
              <a:spcBef>
                <a:spcPts val="1000"/>
              </a:spcBef>
              <a:spcAft>
                <a:spcPts val="0"/>
              </a:spcAft>
              <a:buNone/>
            </a:pPr>
            <a:r>
              <a:rPr lang="en" sz="1800"/>
              <a:t>You can also hide the audio icon, or replace it with an image of your choice.</a:t>
            </a:r>
            <a:endParaRPr sz="1800"/>
          </a:p>
          <a:p>
            <a:pPr indent="0" lvl="0" marL="0" rtl="0" algn="l">
              <a:spcBef>
                <a:spcPts val="1000"/>
              </a:spcBef>
              <a:spcAft>
                <a:spcPts val="0"/>
              </a:spcAft>
              <a:buNone/>
            </a:pPr>
            <a:r>
              <a:t/>
            </a:r>
            <a:endParaRPr sz="1800"/>
          </a:p>
          <a:p>
            <a:pPr indent="0" lvl="0" marL="0" rtl="0" algn="l">
              <a:spcBef>
                <a:spcPts val="1000"/>
              </a:spcBef>
              <a:spcAft>
                <a:spcPts val="1000"/>
              </a:spcAft>
              <a:buNone/>
            </a:pPr>
            <a:r>
              <a:rPr lang="en" sz="1800"/>
              <a:t>There are a few apps to try for audio recording: Online Voice Recorder (web-based, no sign-in) Audacity, or GarageBand on Apple only.</a:t>
            </a:r>
            <a:endParaRPr sz="1800"/>
          </a:p>
        </p:txBody>
      </p:sp>
      <p:sp>
        <p:nvSpPr>
          <p:cNvPr id="850" name="Google Shape;850;p2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4" name="Shape 854"/>
        <p:cNvGrpSpPr/>
        <p:nvPr/>
      </p:nvGrpSpPr>
      <p:grpSpPr>
        <a:xfrm>
          <a:off x="0" y="0"/>
          <a:ext cx="0" cy="0"/>
          <a:chOff x="0" y="0"/>
          <a:chExt cx="0" cy="0"/>
        </a:xfrm>
      </p:grpSpPr>
      <p:sp>
        <p:nvSpPr>
          <p:cNvPr id="855" name="Google Shape;855;p2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56" name="Google Shape;856;p26"/>
          <p:cNvSpPr txBox="1"/>
          <p:nvPr/>
        </p:nvSpPr>
        <p:spPr>
          <a:xfrm>
            <a:off x="282050" y="127275"/>
            <a:ext cx="7243200" cy="916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800">
                <a:solidFill>
                  <a:schemeClr val="dk1"/>
                </a:solidFill>
                <a:latin typeface="Mali SemiBold"/>
                <a:ea typeface="Mali SemiBold"/>
                <a:cs typeface="Mali SemiBold"/>
                <a:sym typeface="Mali SemiBold"/>
              </a:rPr>
              <a:t>How to Add Timers or Current Time in Google Slides</a:t>
            </a:r>
            <a:endParaRPr/>
          </a:p>
          <a:p>
            <a:pPr indent="0" lvl="0" marL="0" rtl="0" algn="l">
              <a:lnSpc>
                <a:spcPct val="90000"/>
              </a:lnSpc>
              <a:spcBef>
                <a:spcPts val="0"/>
              </a:spcBef>
              <a:spcAft>
                <a:spcPts val="0"/>
              </a:spcAft>
              <a:buNone/>
            </a:pPr>
            <a:r>
              <a:t/>
            </a:r>
            <a:endParaRPr sz="2800">
              <a:solidFill>
                <a:schemeClr val="dk1"/>
              </a:solidFill>
              <a:latin typeface="Mali SemiBold"/>
              <a:ea typeface="Mali SemiBold"/>
              <a:cs typeface="Mali SemiBold"/>
              <a:sym typeface="Mali SemiBold"/>
            </a:endParaRPr>
          </a:p>
        </p:txBody>
      </p:sp>
      <p:sp>
        <p:nvSpPr>
          <p:cNvPr id="857" name="Google Shape;857;p26"/>
          <p:cNvSpPr txBox="1"/>
          <p:nvPr/>
        </p:nvSpPr>
        <p:spPr>
          <a:xfrm>
            <a:off x="557525" y="980425"/>
            <a:ext cx="7763100" cy="3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Nunito Light"/>
                <a:ea typeface="Nunito Light"/>
                <a:cs typeface="Nunito Light"/>
                <a:sym typeface="Nunito Light"/>
              </a:rPr>
              <a:t>In order to add a timer to your slides you will need to add a timer extension.  Here is a timer extension you can download from Google Chrome.</a:t>
            </a:r>
            <a:endParaRPr sz="1500">
              <a:latin typeface="Nunito Light"/>
              <a:ea typeface="Nunito Light"/>
              <a:cs typeface="Nunito Light"/>
              <a:sym typeface="Nunito Light"/>
            </a:endParaRPr>
          </a:p>
          <a:p>
            <a:pPr indent="0" lvl="0" marL="0" rtl="0" algn="l">
              <a:spcBef>
                <a:spcPts val="0"/>
              </a:spcBef>
              <a:spcAft>
                <a:spcPts val="0"/>
              </a:spcAft>
              <a:buNone/>
            </a:pPr>
            <a:r>
              <a:rPr lang="en" sz="1200" u="sng">
                <a:solidFill>
                  <a:schemeClr val="hlink"/>
                </a:solidFill>
                <a:hlinkClick r:id="rId3"/>
              </a:rPr>
              <a:t>https://chrome.google.com/webstore/detail/slides-timer/nfhjdkmpebifdelclimjfaackjhiglpc?hl=en</a:t>
            </a:r>
            <a:r>
              <a:rPr lang="en" sz="1500">
                <a:latin typeface="Nunito Light"/>
                <a:ea typeface="Nunito Light"/>
                <a:cs typeface="Nunito Light"/>
                <a:sym typeface="Nunito Light"/>
              </a:rPr>
              <a:t> </a:t>
            </a:r>
            <a:endParaRPr sz="1500">
              <a:latin typeface="Nunito Light"/>
              <a:ea typeface="Nunito Light"/>
              <a:cs typeface="Nunito Light"/>
              <a:sym typeface="Nunito Light"/>
            </a:endParaRPr>
          </a:p>
          <a:p>
            <a:pPr indent="0" lvl="0" marL="0" rtl="0" algn="l">
              <a:spcBef>
                <a:spcPts val="0"/>
              </a:spcBef>
              <a:spcAft>
                <a:spcPts val="0"/>
              </a:spcAft>
              <a:buNone/>
            </a:pPr>
            <a:r>
              <a:t/>
            </a:r>
            <a:endParaRPr sz="1500">
              <a:latin typeface="Nunito Light"/>
              <a:ea typeface="Nunito Light"/>
              <a:cs typeface="Nunito Light"/>
              <a:sym typeface="Nunito Light"/>
            </a:endParaRPr>
          </a:p>
          <a:p>
            <a:pPr indent="0" lvl="0" marL="0" rtl="0" algn="l">
              <a:spcBef>
                <a:spcPts val="0"/>
              </a:spcBef>
              <a:spcAft>
                <a:spcPts val="0"/>
              </a:spcAft>
              <a:buNone/>
            </a:pPr>
            <a:r>
              <a:rPr lang="en" sz="1500">
                <a:latin typeface="Nunito Light"/>
                <a:ea typeface="Nunito Light"/>
                <a:cs typeface="Nunito Light"/>
                <a:sym typeface="Nunito Light"/>
              </a:rPr>
              <a:t>In your slide add a text box to display your timer</a:t>
            </a:r>
            <a:r>
              <a:rPr lang="en" sz="1500">
                <a:latin typeface="Nunito Light"/>
                <a:ea typeface="Nunito Light"/>
                <a:cs typeface="Nunito Light"/>
                <a:sym typeface="Nunito Light"/>
              </a:rPr>
              <a:t> . You can create timmers using placeholder. For example: &lt;&lt;0:00+&gt;&gt;, &lt;&lt;5:00-&gt;&gt;, &lt;&lt;time&gt;&gt;</a:t>
            </a:r>
            <a:endParaRPr sz="1500">
              <a:latin typeface="Nunito Light"/>
              <a:ea typeface="Nunito Light"/>
              <a:cs typeface="Nunito Light"/>
              <a:sym typeface="Nunito Light"/>
            </a:endParaRPr>
          </a:p>
          <a:p>
            <a:pPr indent="0" lvl="0" marL="0" rtl="0" algn="l">
              <a:spcBef>
                <a:spcPts val="0"/>
              </a:spcBef>
              <a:spcAft>
                <a:spcPts val="0"/>
              </a:spcAft>
              <a:buNone/>
            </a:pPr>
            <a:r>
              <a:t/>
            </a:r>
            <a:endParaRPr sz="1500">
              <a:latin typeface="Nunito Light"/>
              <a:ea typeface="Nunito Light"/>
              <a:cs typeface="Nunito Light"/>
              <a:sym typeface="Nunito Light"/>
            </a:endParaRPr>
          </a:p>
          <a:p>
            <a:pPr indent="0" lvl="0" marL="0" rtl="0" algn="l">
              <a:spcBef>
                <a:spcPts val="0"/>
              </a:spcBef>
              <a:spcAft>
                <a:spcPts val="0"/>
              </a:spcAft>
              <a:buNone/>
            </a:pPr>
            <a:r>
              <a:rPr lang="en" sz="1300">
                <a:solidFill>
                  <a:srgbClr val="3C4043"/>
                </a:solidFill>
                <a:highlight>
                  <a:srgbClr val="FFFFFF"/>
                </a:highlight>
                <a:latin typeface="Nunito"/>
                <a:ea typeface="Nunito"/>
                <a:cs typeface="Nunito"/>
                <a:sym typeface="Nunito"/>
              </a:rPr>
              <a:t>Slides Timer is an extension which will automatically bring timers to life in presented slides. Times placed between &lt;&lt; and &gt;&gt; will be replaced with a timer. Use - as the last character to count down from the specified time. Use + to count up from the specified time. use &lt;&lt;time&gt;&gt; to display the current time. </a:t>
            </a:r>
            <a:endParaRPr sz="1300">
              <a:solidFill>
                <a:srgbClr val="3C4043"/>
              </a:solidFill>
              <a:highlight>
                <a:srgbClr val="FFFFFF"/>
              </a:highlight>
              <a:latin typeface="Nunito"/>
              <a:ea typeface="Nunito"/>
              <a:cs typeface="Nunito"/>
              <a:sym typeface="Nunito"/>
            </a:endParaRPr>
          </a:p>
          <a:p>
            <a:pPr indent="0" lvl="0" marL="0" rtl="0" algn="l">
              <a:spcBef>
                <a:spcPts val="0"/>
              </a:spcBef>
              <a:spcAft>
                <a:spcPts val="0"/>
              </a:spcAft>
              <a:buNone/>
            </a:pPr>
            <a:r>
              <a:rPr lang="en" sz="1300">
                <a:solidFill>
                  <a:srgbClr val="3C4043"/>
                </a:solidFill>
                <a:highlight>
                  <a:srgbClr val="FFFFFF"/>
                </a:highlight>
                <a:latin typeface="Nunito"/>
                <a:ea typeface="Nunito"/>
                <a:cs typeface="Nunito"/>
                <a:sym typeface="Nunito"/>
              </a:rPr>
              <a:t>Example: </a:t>
            </a:r>
            <a:endParaRPr sz="1300">
              <a:solidFill>
                <a:srgbClr val="3C4043"/>
              </a:solidFill>
              <a:highlight>
                <a:srgbClr val="FFFFFF"/>
              </a:highlight>
              <a:latin typeface="Nunito"/>
              <a:ea typeface="Nunito"/>
              <a:cs typeface="Nunito"/>
              <a:sym typeface="Nunito"/>
            </a:endParaRPr>
          </a:p>
          <a:p>
            <a:pPr indent="0" lvl="0" marL="0" rtl="0" algn="l">
              <a:spcBef>
                <a:spcPts val="0"/>
              </a:spcBef>
              <a:spcAft>
                <a:spcPts val="0"/>
              </a:spcAft>
              <a:buNone/>
            </a:pPr>
            <a:r>
              <a:rPr lang="en" sz="1300">
                <a:solidFill>
                  <a:srgbClr val="3C4043"/>
                </a:solidFill>
                <a:highlight>
                  <a:srgbClr val="FFFFFF"/>
                </a:highlight>
                <a:latin typeface="Nunito"/>
                <a:ea typeface="Nunito"/>
                <a:cs typeface="Nunito"/>
                <a:sym typeface="Nunito"/>
              </a:rPr>
              <a:t>&lt;&lt;5:00-&gt;&gt; will count down starting at 5 minutes. </a:t>
            </a:r>
            <a:endParaRPr sz="1300">
              <a:solidFill>
                <a:srgbClr val="3C4043"/>
              </a:solidFill>
              <a:highlight>
                <a:srgbClr val="FFFFFF"/>
              </a:highlight>
              <a:latin typeface="Nunito"/>
              <a:ea typeface="Nunito"/>
              <a:cs typeface="Nunito"/>
              <a:sym typeface="Nunito"/>
            </a:endParaRPr>
          </a:p>
          <a:p>
            <a:pPr indent="0" lvl="0" marL="0" rtl="0" algn="l">
              <a:spcBef>
                <a:spcPts val="0"/>
              </a:spcBef>
              <a:spcAft>
                <a:spcPts val="0"/>
              </a:spcAft>
              <a:buNone/>
            </a:pPr>
            <a:r>
              <a:rPr lang="en" sz="1300">
                <a:solidFill>
                  <a:srgbClr val="3C4043"/>
                </a:solidFill>
                <a:highlight>
                  <a:srgbClr val="FFFFFF"/>
                </a:highlight>
                <a:latin typeface="Nunito"/>
                <a:ea typeface="Nunito"/>
                <a:cs typeface="Nunito"/>
                <a:sym typeface="Nunito"/>
              </a:rPr>
              <a:t>&lt;&lt;2:00+&gt;&gt; will count up starting at 2 mi</a:t>
            </a:r>
            <a:r>
              <a:rPr lang="en" sz="1200">
                <a:solidFill>
                  <a:srgbClr val="3C4043"/>
                </a:solidFill>
                <a:highlight>
                  <a:srgbClr val="FFFFFF"/>
                </a:highlight>
                <a:latin typeface="Nunito"/>
                <a:ea typeface="Nunito"/>
                <a:cs typeface="Nunito"/>
                <a:sym typeface="Nunito"/>
              </a:rPr>
              <a:t>nutes</a:t>
            </a:r>
            <a:endParaRPr sz="1200">
              <a:solidFill>
                <a:srgbClr val="3C4043"/>
              </a:solidFill>
              <a:highlight>
                <a:srgbClr val="FFFFFF"/>
              </a:highlight>
              <a:latin typeface="Nunito"/>
              <a:ea typeface="Nunito"/>
              <a:cs typeface="Nunito"/>
              <a:sym typeface="Nunito"/>
            </a:endParaRPr>
          </a:p>
          <a:p>
            <a:pPr indent="0" lvl="0" marL="0" rtl="0" algn="l">
              <a:lnSpc>
                <a:spcPct val="115000"/>
              </a:lnSpc>
              <a:spcBef>
                <a:spcPts val="0"/>
              </a:spcBef>
              <a:spcAft>
                <a:spcPts val="0"/>
              </a:spcAft>
              <a:buNone/>
            </a:pPr>
            <a:r>
              <a:rPr lang="en" sz="1300">
                <a:solidFill>
                  <a:srgbClr val="3C4043"/>
                </a:solidFill>
                <a:highlight>
                  <a:srgbClr val="FFFFFF"/>
                </a:highlight>
                <a:latin typeface="Nunito"/>
                <a:ea typeface="Nunito"/>
                <a:cs typeface="Nunito"/>
                <a:sym typeface="Nunito"/>
              </a:rPr>
              <a:t>&lt;&lt;time&gt;&gt; will display the current time</a:t>
            </a:r>
            <a:endParaRPr sz="1300">
              <a:solidFill>
                <a:srgbClr val="3C4043"/>
              </a:solidFill>
              <a:highlight>
                <a:srgbClr val="FFFFFF"/>
              </a:highlight>
              <a:latin typeface="Nunito"/>
              <a:ea typeface="Nunito"/>
              <a:cs typeface="Nunito"/>
              <a:sym typeface="Nunito"/>
            </a:endParaRPr>
          </a:p>
          <a:p>
            <a:pPr indent="0" lvl="0" marL="0" rtl="0" algn="l">
              <a:spcBef>
                <a:spcPts val="0"/>
              </a:spcBef>
              <a:spcAft>
                <a:spcPts val="0"/>
              </a:spcAft>
              <a:buNone/>
            </a:pPr>
            <a:r>
              <a:t/>
            </a:r>
            <a:endParaRPr sz="1200">
              <a:solidFill>
                <a:srgbClr val="3C4043"/>
              </a:solidFill>
              <a:highlight>
                <a:srgbClr val="FFFFFF"/>
              </a:highlight>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1" name="Shape 861"/>
        <p:cNvGrpSpPr/>
        <p:nvPr/>
      </p:nvGrpSpPr>
      <p:grpSpPr>
        <a:xfrm>
          <a:off x="0" y="0"/>
          <a:ext cx="0" cy="0"/>
          <a:chOff x="0" y="0"/>
          <a:chExt cx="0" cy="0"/>
        </a:xfrm>
      </p:grpSpPr>
      <p:sp>
        <p:nvSpPr>
          <p:cNvPr id="862" name="Google Shape;862;p2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63" name="Google Shape;863;p27"/>
          <p:cNvSpPr txBox="1"/>
          <p:nvPr/>
        </p:nvSpPr>
        <p:spPr>
          <a:xfrm>
            <a:off x="731375" y="379025"/>
            <a:ext cx="7349700" cy="380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Russo One"/>
                <a:ea typeface="Russo One"/>
                <a:cs typeface="Russo One"/>
                <a:sym typeface="Russo One"/>
              </a:rPr>
              <a:t>Current time</a:t>
            </a:r>
            <a:endParaRPr sz="3000">
              <a:latin typeface="Russo One"/>
              <a:ea typeface="Russo One"/>
              <a:cs typeface="Russo One"/>
              <a:sym typeface="Russo One"/>
            </a:endParaRPr>
          </a:p>
          <a:p>
            <a:pPr indent="0" lvl="0" marL="0" rtl="0" algn="ctr">
              <a:spcBef>
                <a:spcPts val="0"/>
              </a:spcBef>
              <a:spcAft>
                <a:spcPts val="0"/>
              </a:spcAft>
              <a:buNone/>
            </a:pPr>
            <a:r>
              <a:rPr lang="en" sz="3000">
                <a:latin typeface="Nunito Light"/>
                <a:ea typeface="Nunito Light"/>
                <a:cs typeface="Nunito Light"/>
                <a:sym typeface="Nunito Light"/>
              </a:rPr>
              <a:t>&lt;&lt;time&gt;&gt;</a:t>
            </a:r>
            <a:endParaRPr sz="3000">
              <a:latin typeface="Nunito Light"/>
              <a:ea typeface="Nunito Light"/>
              <a:cs typeface="Nunito Light"/>
              <a:sym typeface="Nunito Light"/>
            </a:endParaRPr>
          </a:p>
          <a:p>
            <a:pPr indent="0" lvl="0" marL="0" rtl="0" algn="ctr">
              <a:spcBef>
                <a:spcPts val="0"/>
              </a:spcBef>
              <a:spcAft>
                <a:spcPts val="0"/>
              </a:spcAft>
              <a:buNone/>
            </a:pPr>
            <a:r>
              <a:t/>
            </a:r>
            <a:endParaRPr sz="3000">
              <a:latin typeface="Nunito Light"/>
              <a:ea typeface="Nunito Light"/>
              <a:cs typeface="Nunito Light"/>
              <a:sym typeface="Nunito Light"/>
            </a:endParaRPr>
          </a:p>
          <a:p>
            <a:pPr indent="0" lvl="0" marL="0" rtl="0" algn="ctr">
              <a:spcBef>
                <a:spcPts val="0"/>
              </a:spcBef>
              <a:spcAft>
                <a:spcPts val="0"/>
              </a:spcAft>
              <a:buNone/>
            </a:pPr>
            <a:r>
              <a:rPr lang="en" sz="3000">
                <a:latin typeface="Russo One"/>
                <a:ea typeface="Russo One"/>
                <a:cs typeface="Russo One"/>
                <a:sym typeface="Russo One"/>
              </a:rPr>
              <a:t>Count Up</a:t>
            </a:r>
            <a:endParaRPr sz="3000">
              <a:latin typeface="Russo One"/>
              <a:ea typeface="Russo One"/>
              <a:cs typeface="Russo One"/>
              <a:sym typeface="Russo One"/>
            </a:endParaRPr>
          </a:p>
          <a:p>
            <a:pPr indent="0" lvl="0" marL="0" rtl="0" algn="ctr">
              <a:spcBef>
                <a:spcPts val="0"/>
              </a:spcBef>
              <a:spcAft>
                <a:spcPts val="0"/>
              </a:spcAft>
              <a:buNone/>
            </a:pPr>
            <a:r>
              <a:rPr lang="en" sz="3000">
                <a:latin typeface="Nunito Light"/>
                <a:ea typeface="Nunito Light"/>
                <a:cs typeface="Nunito Light"/>
                <a:sym typeface="Nunito Light"/>
              </a:rPr>
              <a:t>&lt;&lt;0:00+&gt;&gt;</a:t>
            </a:r>
            <a:endParaRPr sz="3000">
              <a:latin typeface="Nunito Light"/>
              <a:ea typeface="Nunito Light"/>
              <a:cs typeface="Nunito Light"/>
              <a:sym typeface="Nunito Light"/>
            </a:endParaRPr>
          </a:p>
          <a:p>
            <a:pPr indent="0" lvl="0" marL="0" rtl="0" algn="ctr">
              <a:spcBef>
                <a:spcPts val="0"/>
              </a:spcBef>
              <a:spcAft>
                <a:spcPts val="0"/>
              </a:spcAft>
              <a:buNone/>
            </a:pPr>
            <a:r>
              <a:t/>
            </a:r>
            <a:endParaRPr sz="3000">
              <a:latin typeface="Nunito Light"/>
              <a:ea typeface="Nunito Light"/>
              <a:cs typeface="Nunito Light"/>
              <a:sym typeface="Nunito Light"/>
            </a:endParaRPr>
          </a:p>
          <a:p>
            <a:pPr indent="0" lvl="0" marL="0" rtl="0" algn="ctr">
              <a:spcBef>
                <a:spcPts val="0"/>
              </a:spcBef>
              <a:spcAft>
                <a:spcPts val="0"/>
              </a:spcAft>
              <a:buNone/>
            </a:pPr>
            <a:r>
              <a:rPr lang="en" sz="3000">
                <a:latin typeface="Russo One"/>
                <a:ea typeface="Russo One"/>
                <a:cs typeface="Russo One"/>
                <a:sym typeface="Russo One"/>
              </a:rPr>
              <a:t>Count Down</a:t>
            </a:r>
            <a:endParaRPr sz="3000">
              <a:latin typeface="Russo One"/>
              <a:ea typeface="Russo One"/>
              <a:cs typeface="Russo One"/>
              <a:sym typeface="Russo One"/>
            </a:endParaRPr>
          </a:p>
          <a:p>
            <a:pPr indent="0" lvl="0" marL="0" rtl="0" algn="ctr">
              <a:spcBef>
                <a:spcPts val="0"/>
              </a:spcBef>
              <a:spcAft>
                <a:spcPts val="0"/>
              </a:spcAft>
              <a:buNone/>
            </a:pPr>
            <a:r>
              <a:rPr lang="en" sz="3000">
                <a:latin typeface="Nunito Light"/>
                <a:ea typeface="Nunito Light"/>
                <a:cs typeface="Nunito Light"/>
                <a:sym typeface="Nunito Light"/>
              </a:rPr>
              <a:t>&lt;&lt;5:00-&gt;&gt;</a:t>
            </a:r>
            <a:endParaRPr sz="3000">
              <a:latin typeface="Nunito Light"/>
              <a:ea typeface="Nunito Light"/>
              <a:cs typeface="Nunito Light"/>
              <a:sym typeface="Nuni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7" name="Shape 867"/>
        <p:cNvGrpSpPr/>
        <p:nvPr/>
      </p:nvGrpSpPr>
      <p:grpSpPr>
        <a:xfrm>
          <a:off x="0" y="0"/>
          <a:ext cx="0" cy="0"/>
          <a:chOff x="0" y="0"/>
          <a:chExt cx="0" cy="0"/>
        </a:xfrm>
      </p:grpSpPr>
      <p:sp>
        <p:nvSpPr>
          <p:cNvPr id="868" name="Google Shape;868;p2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69" name="Google Shape;869;p28"/>
          <p:cNvSpPr txBox="1"/>
          <p:nvPr>
            <p:ph idx="1" type="body"/>
          </p:nvPr>
        </p:nvSpPr>
        <p:spPr>
          <a:xfrm>
            <a:off x="343750" y="399970"/>
            <a:ext cx="8229600" cy="710100"/>
          </a:xfrm>
          <a:prstGeom prst="rect">
            <a:avLst/>
          </a:prstGeom>
        </p:spPr>
        <p:txBody>
          <a:bodyPr anchorCtr="0" anchor="t" bIns="0" lIns="0" spcFirstLastPara="1" rIns="0" wrap="square" tIns="0">
            <a:noAutofit/>
          </a:bodyPr>
          <a:lstStyle/>
          <a:p>
            <a:pPr indent="0" lvl="0" marL="0" rtl="0" algn="ctr">
              <a:spcBef>
                <a:spcPts val="360"/>
              </a:spcBef>
              <a:spcAft>
                <a:spcPts val="1000"/>
              </a:spcAft>
              <a:buNone/>
            </a:pPr>
            <a:r>
              <a:rPr lang="en" sz="2900">
                <a:latin typeface="Montserrat Alternates Medium"/>
                <a:ea typeface="Montserrat Alternates Medium"/>
                <a:cs typeface="Montserrat Alternates Medium"/>
                <a:sym typeface="Montserrat Alternates Medium"/>
              </a:rPr>
              <a:t>How to Turn a PDF into Google Slides</a:t>
            </a:r>
            <a:endParaRPr sz="2900">
              <a:latin typeface="Montserrat Alternates Medium"/>
              <a:ea typeface="Montserrat Alternates Medium"/>
              <a:cs typeface="Montserrat Alternates Medium"/>
              <a:sym typeface="Montserrat Alternates Medium"/>
            </a:endParaRPr>
          </a:p>
        </p:txBody>
      </p:sp>
      <p:sp>
        <p:nvSpPr>
          <p:cNvPr id="870" name="Google Shape;870;p28"/>
          <p:cNvSpPr txBox="1"/>
          <p:nvPr/>
        </p:nvSpPr>
        <p:spPr>
          <a:xfrm>
            <a:off x="895250" y="1059775"/>
            <a:ext cx="7324500" cy="31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In order to convert a PDF you will first need to convert your PDF into an image.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Go to this website: </a:t>
            </a:r>
            <a:r>
              <a:rPr lang="en" sz="1100" u="sng">
                <a:solidFill>
                  <a:schemeClr val="hlink"/>
                </a:solidFill>
                <a:hlinkClick r:id="rId3"/>
              </a:rPr>
              <a:t>https://pdftoimage.com/</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You will then click on upload files to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upload your PDF.</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Once you upload your PDF it will ask you</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t</a:t>
            </a:r>
            <a:r>
              <a:rPr lang="en">
                <a:latin typeface="Nunito Light"/>
                <a:ea typeface="Nunito Light"/>
                <a:cs typeface="Nunito Light"/>
                <a:sym typeface="Nunito Light"/>
              </a:rPr>
              <a:t>o download your file.</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You will then open the download file and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n</a:t>
            </a:r>
            <a:r>
              <a:rPr lang="en">
                <a:latin typeface="Nunito Light"/>
                <a:ea typeface="Nunito Light"/>
                <a:cs typeface="Nunito Light"/>
                <a:sym typeface="Nunito Light"/>
              </a:rPr>
              <a:t>otice that it was converted to a jpg file.</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p:txBody>
      </p:sp>
      <p:pic>
        <p:nvPicPr>
          <p:cNvPr id="871" name="Google Shape;871;p28"/>
          <p:cNvPicPr preferRelativeResize="0"/>
          <p:nvPr/>
        </p:nvPicPr>
        <p:blipFill>
          <a:blip r:embed="rId4">
            <a:alphaModFix/>
          </a:blip>
          <a:stretch>
            <a:fillRect/>
          </a:stretch>
        </p:blipFill>
        <p:spPr>
          <a:xfrm>
            <a:off x="4235999" y="1429077"/>
            <a:ext cx="3710375" cy="2028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5" name="Shape 875"/>
        <p:cNvGrpSpPr/>
        <p:nvPr/>
      </p:nvGrpSpPr>
      <p:grpSpPr>
        <a:xfrm>
          <a:off x="0" y="0"/>
          <a:ext cx="0" cy="0"/>
          <a:chOff x="0" y="0"/>
          <a:chExt cx="0" cy="0"/>
        </a:xfrm>
      </p:grpSpPr>
      <p:sp>
        <p:nvSpPr>
          <p:cNvPr id="876" name="Google Shape;876;p2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77" name="Google Shape;877;p29"/>
          <p:cNvSpPr txBox="1"/>
          <p:nvPr>
            <p:ph idx="1" type="body"/>
          </p:nvPr>
        </p:nvSpPr>
        <p:spPr>
          <a:xfrm>
            <a:off x="343750" y="399970"/>
            <a:ext cx="8229600" cy="710100"/>
          </a:xfrm>
          <a:prstGeom prst="rect">
            <a:avLst/>
          </a:prstGeom>
        </p:spPr>
        <p:txBody>
          <a:bodyPr anchorCtr="0" anchor="t" bIns="0" lIns="0" spcFirstLastPara="1" rIns="0" wrap="square" tIns="0">
            <a:noAutofit/>
          </a:bodyPr>
          <a:lstStyle/>
          <a:p>
            <a:pPr indent="0" lvl="0" marL="0" rtl="0" algn="ctr">
              <a:spcBef>
                <a:spcPts val="360"/>
              </a:spcBef>
              <a:spcAft>
                <a:spcPts val="1000"/>
              </a:spcAft>
              <a:buNone/>
            </a:pPr>
            <a:r>
              <a:rPr lang="en" sz="2900">
                <a:latin typeface="Montserrat Alternates Medium"/>
                <a:ea typeface="Montserrat Alternates Medium"/>
                <a:cs typeface="Montserrat Alternates Medium"/>
                <a:sym typeface="Montserrat Alternates Medium"/>
              </a:rPr>
              <a:t>How to Turn a PDF into Google Slides</a:t>
            </a:r>
            <a:endParaRPr sz="2900">
              <a:latin typeface="Montserrat Alternates Medium"/>
              <a:ea typeface="Montserrat Alternates Medium"/>
              <a:cs typeface="Montserrat Alternates Medium"/>
              <a:sym typeface="Montserrat Alternates Medium"/>
            </a:endParaRPr>
          </a:p>
        </p:txBody>
      </p:sp>
      <p:sp>
        <p:nvSpPr>
          <p:cNvPr id="878" name="Google Shape;878;p29"/>
          <p:cNvSpPr txBox="1"/>
          <p:nvPr/>
        </p:nvSpPr>
        <p:spPr>
          <a:xfrm>
            <a:off x="895250" y="1059775"/>
            <a:ext cx="7324500" cy="31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Open the file or drag and drop it to your pictures.</a:t>
            </a:r>
            <a:r>
              <a:rPr lang="en">
                <a:latin typeface="Nunito Light"/>
                <a:ea typeface="Nunito Light"/>
                <a:cs typeface="Nunito Light"/>
                <a:sym typeface="Nunito Light"/>
              </a:rPr>
              <a:t>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Next open up a new slide. Click on change background, then add image, upload your saved jpg file of your pdf.</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b="1" lang="en">
                <a:latin typeface="Nunito"/>
                <a:ea typeface="Nunito"/>
                <a:cs typeface="Nunito"/>
                <a:sym typeface="Nunito"/>
              </a:rPr>
              <a:t>NOTE: </a:t>
            </a:r>
            <a:r>
              <a:rPr lang="en">
                <a:latin typeface="Nunito Light"/>
                <a:ea typeface="Nunito Light"/>
                <a:cs typeface="Nunito Light"/>
                <a:sym typeface="Nunito Light"/>
              </a:rPr>
              <a:t>Make sure that you change the page layout to 8.5 by 11 in order to display the worksheet correctly.  If the pdf is landscape then you would have your page size be 11 X 8.5.</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Lastly, just add text boxes so the students can just type their answers.</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2" name="Shape 882"/>
        <p:cNvGrpSpPr/>
        <p:nvPr/>
      </p:nvGrpSpPr>
      <p:grpSpPr>
        <a:xfrm>
          <a:off x="0" y="0"/>
          <a:ext cx="0" cy="0"/>
          <a:chOff x="0" y="0"/>
          <a:chExt cx="0" cy="0"/>
        </a:xfrm>
      </p:grpSpPr>
      <p:sp>
        <p:nvSpPr>
          <p:cNvPr id="883" name="Google Shape;883;p30"/>
          <p:cNvSpPr txBox="1"/>
          <p:nvPr>
            <p:ph idx="1" type="body"/>
          </p:nvPr>
        </p:nvSpPr>
        <p:spPr>
          <a:xfrm>
            <a:off x="457200" y="3872904"/>
            <a:ext cx="8229600" cy="311700"/>
          </a:xfrm>
          <a:prstGeom prst="rect">
            <a:avLst/>
          </a:prstGeom>
        </p:spPr>
        <p:txBody>
          <a:bodyPr anchorCtr="0" anchor="t" bIns="0" lIns="0" spcFirstLastPara="1" rIns="0" wrap="square" tIns="0">
            <a:noAutofit/>
          </a:bodyPr>
          <a:lstStyle/>
          <a:p>
            <a:pPr indent="0" lvl="0" marL="0" rtl="0" algn="ctr">
              <a:spcBef>
                <a:spcPts val="360"/>
              </a:spcBef>
              <a:spcAft>
                <a:spcPts val="1000"/>
              </a:spcAft>
              <a:buNone/>
            </a:pPr>
            <a:r>
              <a:t/>
            </a:r>
            <a:endParaRPr/>
          </a:p>
        </p:txBody>
      </p:sp>
      <p:sp>
        <p:nvSpPr>
          <p:cNvPr id="884" name="Google Shape;884;p3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85" name="Google Shape;885;p30"/>
          <p:cNvSpPr txBox="1"/>
          <p:nvPr/>
        </p:nvSpPr>
        <p:spPr>
          <a:xfrm>
            <a:off x="2445875" y="1492925"/>
            <a:ext cx="20421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TYPE HERE</a:t>
            </a:r>
            <a:endParaRPr>
              <a:latin typeface="Nunito Light"/>
              <a:ea typeface="Nunito Light"/>
              <a:cs typeface="Nunito Light"/>
              <a:sym typeface="Nunito Light"/>
            </a:endParaRPr>
          </a:p>
        </p:txBody>
      </p:sp>
      <p:sp>
        <p:nvSpPr>
          <p:cNvPr id="886" name="Google Shape;886;p30"/>
          <p:cNvSpPr txBox="1"/>
          <p:nvPr/>
        </p:nvSpPr>
        <p:spPr>
          <a:xfrm>
            <a:off x="3039500" y="2186250"/>
            <a:ext cx="2042100" cy="3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TYPE HERE</a:t>
            </a:r>
            <a:endParaRPr>
              <a:latin typeface="Nunito Light"/>
              <a:ea typeface="Nunito Light"/>
              <a:cs typeface="Nunito Light"/>
              <a:sym typeface="Nunito Light"/>
            </a:endParaRPr>
          </a:p>
        </p:txBody>
      </p:sp>
      <p:sp>
        <p:nvSpPr>
          <p:cNvPr id="887" name="Google Shape;887;p30"/>
          <p:cNvSpPr txBox="1"/>
          <p:nvPr/>
        </p:nvSpPr>
        <p:spPr>
          <a:xfrm>
            <a:off x="2700250" y="2663413"/>
            <a:ext cx="2042100" cy="3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TYPE HERE</a:t>
            </a:r>
            <a:endParaRPr>
              <a:latin typeface="Nunito Light"/>
              <a:ea typeface="Nunito Light"/>
              <a:cs typeface="Nunito Light"/>
              <a:sym typeface="Nunito Light"/>
            </a:endParaRPr>
          </a:p>
        </p:txBody>
      </p:sp>
      <p:sp>
        <p:nvSpPr>
          <p:cNvPr id="888" name="Google Shape;888;p30"/>
          <p:cNvSpPr txBox="1"/>
          <p:nvPr/>
        </p:nvSpPr>
        <p:spPr>
          <a:xfrm>
            <a:off x="5676525" y="3209625"/>
            <a:ext cx="2042100" cy="3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TYPE HERE</a:t>
            </a:r>
            <a:endParaRPr>
              <a:latin typeface="Nunito Light"/>
              <a:ea typeface="Nunito Light"/>
              <a:cs typeface="Nunito Light"/>
              <a:sym typeface="Nunito Light"/>
            </a:endParaRPr>
          </a:p>
        </p:txBody>
      </p:sp>
      <p:sp>
        <p:nvSpPr>
          <p:cNvPr id="889" name="Google Shape;889;p30"/>
          <p:cNvSpPr txBox="1"/>
          <p:nvPr/>
        </p:nvSpPr>
        <p:spPr>
          <a:xfrm>
            <a:off x="3484100" y="3651975"/>
            <a:ext cx="2042100" cy="3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TYPE HERE</a:t>
            </a:r>
            <a:endParaRPr>
              <a:latin typeface="Nunito Light"/>
              <a:ea typeface="Nunito Light"/>
              <a:cs typeface="Nunito Light"/>
              <a:sym typeface="Nuni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3" name="Shape 893"/>
        <p:cNvGrpSpPr/>
        <p:nvPr/>
      </p:nvGrpSpPr>
      <p:grpSpPr>
        <a:xfrm>
          <a:off x="0" y="0"/>
          <a:ext cx="0" cy="0"/>
          <a:chOff x="0" y="0"/>
          <a:chExt cx="0" cy="0"/>
        </a:xfrm>
      </p:grpSpPr>
      <p:sp>
        <p:nvSpPr>
          <p:cNvPr id="894" name="Google Shape;894;p3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95" name="Google Shape;895;p31"/>
          <p:cNvSpPr txBox="1"/>
          <p:nvPr>
            <p:ph type="title"/>
          </p:nvPr>
        </p:nvSpPr>
        <p:spPr>
          <a:xfrm>
            <a:off x="479225" y="127275"/>
            <a:ext cx="7251900" cy="8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How to Convert Google Slides to PowerPoint</a:t>
            </a:r>
            <a:endParaRPr/>
          </a:p>
        </p:txBody>
      </p:sp>
      <p:sp>
        <p:nvSpPr>
          <p:cNvPr id="896" name="Google Shape;896;p31"/>
          <p:cNvSpPr txBox="1"/>
          <p:nvPr/>
        </p:nvSpPr>
        <p:spPr>
          <a:xfrm>
            <a:off x="479225" y="1261475"/>
            <a:ext cx="2786100" cy="38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In order to get started, you need to be logged in to your gmail account.</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Once you are in, open your Google Slides presentation.</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When you open your presentation and load all its content, you need to navigate to File&gt;Download As&gt;Microsoft PowerPoint.</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You will then see that the file has been downloaded to your computer.</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p:txBody>
      </p:sp>
      <p:pic>
        <p:nvPicPr>
          <p:cNvPr id="897" name="Google Shape;897;p31"/>
          <p:cNvPicPr preferRelativeResize="0"/>
          <p:nvPr/>
        </p:nvPicPr>
        <p:blipFill>
          <a:blip r:embed="rId3">
            <a:alphaModFix/>
          </a:blip>
          <a:stretch>
            <a:fillRect/>
          </a:stretch>
        </p:blipFill>
        <p:spPr>
          <a:xfrm>
            <a:off x="3386250" y="1261475"/>
            <a:ext cx="4565600" cy="3668525"/>
          </a:xfrm>
          <a:prstGeom prst="rect">
            <a:avLst/>
          </a:prstGeom>
          <a:noFill/>
          <a:ln>
            <a:noFill/>
          </a:ln>
        </p:spPr>
      </p:pic>
      <p:sp>
        <p:nvSpPr>
          <p:cNvPr id="898" name="Google Shape;898;p31"/>
          <p:cNvSpPr/>
          <p:nvPr/>
        </p:nvSpPr>
        <p:spPr>
          <a:xfrm>
            <a:off x="5370600" y="3089450"/>
            <a:ext cx="1613700" cy="272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2" name="Shape 902"/>
        <p:cNvGrpSpPr/>
        <p:nvPr/>
      </p:nvGrpSpPr>
      <p:grpSpPr>
        <a:xfrm>
          <a:off x="0" y="0"/>
          <a:ext cx="0" cy="0"/>
          <a:chOff x="0" y="0"/>
          <a:chExt cx="0" cy="0"/>
        </a:xfrm>
      </p:grpSpPr>
      <p:sp>
        <p:nvSpPr>
          <p:cNvPr id="903" name="Google Shape;903;p32"/>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Google Slides Add-ons</a:t>
            </a:r>
            <a:endParaRPr/>
          </a:p>
        </p:txBody>
      </p:sp>
      <p:sp>
        <p:nvSpPr>
          <p:cNvPr id="904" name="Google Shape;904;p3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05" name="Google Shape;905;p32"/>
          <p:cNvSpPr txBox="1"/>
          <p:nvPr/>
        </p:nvSpPr>
        <p:spPr>
          <a:xfrm>
            <a:off x="403600" y="1185850"/>
            <a:ext cx="2533800" cy="39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Add-on are great tools to add extra functionality to your Google Slides presentations.</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Click on Add-ons in the menu bar. Next, scroll down to Get add-ons store.  You can browse the entire gallery or look for specific add-ons. Most of the add-ons are free.</a:t>
            </a:r>
            <a:endParaRPr>
              <a:latin typeface="Nunito Light"/>
              <a:ea typeface="Nunito Light"/>
              <a:cs typeface="Nunito Light"/>
              <a:sym typeface="Nunito Light"/>
            </a:endParaRPr>
          </a:p>
        </p:txBody>
      </p:sp>
      <p:pic>
        <p:nvPicPr>
          <p:cNvPr id="906" name="Google Shape;906;p32"/>
          <p:cNvPicPr preferRelativeResize="0"/>
          <p:nvPr/>
        </p:nvPicPr>
        <p:blipFill>
          <a:blip r:embed="rId3">
            <a:alphaModFix/>
          </a:blip>
          <a:stretch>
            <a:fillRect/>
          </a:stretch>
        </p:blipFill>
        <p:spPr>
          <a:xfrm>
            <a:off x="3391525" y="987200"/>
            <a:ext cx="4116991" cy="1808625"/>
          </a:xfrm>
          <a:prstGeom prst="rect">
            <a:avLst/>
          </a:prstGeom>
          <a:noFill/>
          <a:ln>
            <a:noFill/>
          </a:ln>
        </p:spPr>
      </p:pic>
      <p:pic>
        <p:nvPicPr>
          <p:cNvPr id="907" name="Google Shape;907;p32"/>
          <p:cNvPicPr preferRelativeResize="0"/>
          <p:nvPr/>
        </p:nvPicPr>
        <p:blipFill>
          <a:blip r:embed="rId4">
            <a:alphaModFix/>
          </a:blip>
          <a:stretch>
            <a:fillRect/>
          </a:stretch>
        </p:blipFill>
        <p:spPr>
          <a:xfrm>
            <a:off x="3591057" y="3089351"/>
            <a:ext cx="3917468" cy="1808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1" name="Shape 911"/>
        <p:cNvGrpSpPr/>
        <p:nvPr/>
      </p:nvGrpSpPr>
      <p:grpSpPr>
        <a:xfrm>
          <a:off x="0" y="0"/>
          <a:ext cx="0" cy="0"/>
          <a:chOff x="0" y="0"/>
          <a:chExt cx="0" cy="0"/>
        </a:xfrm>
      </p:grpSpPr>
      <p:sp>
        <p:nvSpPr>
          <p:cNvPr id="912" name="Google Shape;912;p3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13" name="Google Shape;913;p33"/>
          <p:cNvSpPr txBox="1"/>
          <p:nvPr/>
        </p:nvSpPr>
        <p:spPr>
          <a:xfrm>
            <a:off x="285825" y="182575"/>
            <a:ext cx="4677300" cy="568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800">
                <a:solidFill>
                  <a:schemeClr val="dk1"/>
                </a:solidFill>
                <a:latin typeface="Mali SemiBold"/>
                <a:ea typeface="Mali SemiBold"/>
                <a:cs typeface="Mali SemiBold"/>
                <a:sym typeface="Mali SemiBold"/>
              </a:rPr>
              <a:t>Google Slides Add-ons</a:t>
            </a:r>
            <a:endParaRPr/>
          </a:p>
        </p:txBody>
      </p:sp>
      <p:sp>
        <p:nvSpPr>
          <p:cNvPr id="914" name="Google Shape;914;p33"/>
          <p:cNvSpPr txBox="1"/>
          <p:nvPr/>
        </p:nvSpPr>
        <p:spPr>
          <a:xfrm>
            <a:off x="189275" y="845475"/>
            <a:ext cx="8748900" cy="29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Nunito"/>
                <a:ea typeface="Nunito"/>
                <a:cs typeface="Nunito"/>
                <a:sym typeface="Nunito"/>
              </a:rPr>
              <a:t>Lucidchart Diagrams</a:t>
            </a:r>
            <a:r>
              <a:rPr lang="en">
                <a:latin typeface="Nunito Light"/>
                <a:ea typeface="Nunito Light"/>
                <a:cs typeface="Nunito Light"/>
                <a:sym typeface="Nunito Light"/>
              </a:rPr>
              <a:t> </a:t>
            </a:r>
            <a:r>
              <a:rPr b="1" lang="en">
                <a:latin typeface="Nunito"/>
                <a:ea typeface="Nunito"/>
                <a:cs typeface="Nunito"/>
                <a:sym typeface="Nunito"/>
              </a:rPr>
              <a:t>- </a:t>
            </a:r>
            <a:r>
              <a:rPr lang="en">
                <a:latin typeface="Nunito Light"/>
                <a:ea typeface="Nunito Light"/>
                <a:cs typeface="Nunito Light"/>
                <a:sym typeface="Nunito Light"/>
              </a:rPr>
              <a:t>is perfect for creating any diagrams or </a:t>
            </a:r>
            <a:r>
              <a:rPr lang="en">
                <a:latin typeface="Nunito Light"/>
                <a:ea typeface="Nunito Light"/>
                <a:cs typeface="Nunito Light"/>
                <a:sym typeface="Nunito Light"/>
              </a:rPr>
              <a:t>visuals</a:t>
            </a:r>
            <a:r>
              <a:rPr lang="en">
                <a:latin typeface="Nunito Light"/>
                <a:ea typeface="Nunito Light"/>
                <a:cs typeface="Nunito Light"/>
                <a:sym typeface="Nunito Light"/>
              </a:rPr>
              <a:t> that you would use in the classroom.</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b="1" lang="en">
                <a:latin typeface="Nunito"/>
                <a:ea typeface="Nunito"/>
                <a:cs typeface="Nunito"/>
                <a:sym typeface="Nunito"/>
              </a:rPr>
              <a:t>Pear Deck - </a:t>
            </a:r>
            <a:r>
              <a:rPr lang="en">
                <a:latin typeface="Nunito Light"/>
                <a:ea typeface="Nunito Light"/>
                <a:cs typeface="Nunito Light"/>
                <a:sym typeface="Nunito Light"/>
              </a:rPr>
              <a:t>Bring your slides to life with Pear Deck.  With this tool you can incorporate interactive questions into your presentation.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b="1" lang="en">
                <a:latin typeface="Nunito"/>
                <a:ea typeface="Nunito"/>
                <a:cs typeface="Nunito"/>
                <a:sym typeface="Nunito"/>
              </a:rPr>
              <a:t>Audio Player - </a:t>
            </a:r>
            <a:r>
              <a:rPr lang="en">
                <a:latin typeface="Nunito Light"/>
                <a:ea typeface="Nunito Light"/>
                <a:cs typeface="Nunito Light"/>
                <a:sym typeface="Nunito Light"/>
              </a:rPr>
              <a:t>Play audio files while presenting your Google Slides. Use this feature to narrate a slideshow for students to watch on their own.</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b="1" lang="en">
                <a:latin typeface="Nunito"/>
                <a:ea typeface="Nunito"/>
                <a:cs typeface="Nunito"/>
                <a:sym typeface="Nunito"/>
              </a:rPr>
              <a:t>Math Equations - </a:t>
            </a:r>
            <a:r>
              <a:rPr lang="en">
                <a:latin typeface="Nunito Light"/>
                <a:ea typeface="Nunito Light"/>
                <a:cs typeface="Nunito Light"/>
                <a:sym typeface="Nunito Light"/>
              </a:rPr>
              <a:t>Great feature for all the Math Teachers. Simple type the equation using your typeset language and convert it to an image. This tool is perfect for sharing formulas with students or for giving them practice equations to solve.</a:t>
            </a:r>
            <a:endParaRPr>
              <a:latin typeface="Nunito Light"/>
              <a:ea typeface="Nunito Light"/>
              <a:cs typeface="Nunito Light"/>
              <a:sym typeface="Nuni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16"/>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Advantages of Google Slides</a:t>
            </a:r>
            <a:endParaRPr/>
          </a:p>
        </p:txBody>
      </p:sp>
      <p:sp>
        <p:nvSpPr>
          <p:cNvPr id="775" name="Google Shape;775;p16"/>
          <p:cNvSpPr txBox="1"/>
          <p:nvPr>
            <p:ph idx="1" type="body"/>
          </p:nvPr>
        </p:nvSpPr>
        <p:spPr>
          <a:xfrm>
            <a:off x="504450" y="1352550"/>
            <a:ext cx="72267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100"/>
              <a:t>🍎 Google Slides is free</a:t>
            </a:r>
            <a:endParaRPr sz="2100"/>
          </a:p>
          <a:p>
            <a:pPr indent="0" lvl="0" marL="0" rtl="0" algn="l">
              <a:spcBef>
                <a:spcPts val="1000"/>
              </a:spcBef>
              <a:spcAft>
                <a:spcPts val="0"/>
              </a:spcAft>
              <a:buNone/>
            </a:pPr>
            <a:r>
              <a:rPr lang="en" sz="2100"/>
              <a:t>🍎 It can be accessed from any device that has an Internet connection. </a:t>
            </a:r>
            <a:endParaRPr sz="2100"/>
          </a:p>
          <a:p>
            <a:pPr indent="0" lvl="0" marL="0" rtl="0" algn="l">
              <a:spcBef>
                <a:spcPts val="1000"/>
              </a:spcBef>
              <a:spcAft>
                <a:spcPts val="0"/>
              </a:spcAft>
              <a:buNone/>
            </a:pPr>
            <a:r>
              <a:rPr lang="en" sz="2100"/>
              <a:t>🍎All changes are saved automatically. There is no need to worry about your data in case the battery runs out.</a:t>
            </a:r>
            <a:endParaRPr sz="2100"/>
          </a:p>
          <a:p>
            <a:pPr indent="0" lvl="0" marL="0" rtl="0" algn="l">
              <a:spcBef>
                <a:spcPts val="1000"/>
              </a:spcBef>
              <a:spcAft>
                <a:spcPts val="0"/>
              </a:spcAft>
              <a:buNone/>
            </a:pPr>
            <a:r>
              <a:rPr lang="en" sz="2100"/>
              <a:t>🍎Presentations are easy to share</a:t>
            </a:r>
            <a:endParaRPr sz="2200"/>
          </a:p>
          <a:p>
            <a:pPr indent="0" lvl="0" marL="0" rtl="0" algn="l">
              <a:spcBef>
                <a:spcPts val="1000"/>
              </a:spcBef>
              <a:spcAft>
                <a:spcPts val="1000"/>
              </a:spcAft>
              <a:buNone/>
            </a:pPr>
            <a:r>
              <a:rPr lang="en" sz="2100"/>
              <a:t>🍎 You can open and edit any Powerpoint presentation with Google Slides</a:t>
            </a:r>
            <a:endParaRPr sz="2100"/>
          </a:p>
        </p:txBody>
      </p:sp>
      <p:sp>
        <p:nvSpPr>
          <p:cNvPr id="776" name="Google Shape;776;p1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8" name="Shape 918"/>
        <p:cNvGrpSpPr/>
        <p:nvPr/>
      </p:nvGrpSpPr>
      <p:grpSpPr>
        <a:xfrm>
          <a:off x="0" y="0"/>
          <a:ext cx="0" cy="0"/>
          <a:chOff x="0" y="0"/>
          <a:chExt cx="0" cy="0"/>
        </a:xfrm>
      </p:grpSpPr>
      <p:sp>
        <p:nvSpPr>
          <p:cNvPr id="919" name="Google Shape;919;p3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920" name="Google Shape;920;p34"/>
          <p:cNvPicPr preferRelativeResize="0"/>
          <p:nvPr/>
        </p:nvPicPr>
        <p:blipFill>
          <a:blip r:embed="rId3">
            <a:alphaModFix/>
          </a:blip>
          <a:stretch>
            <a:fillRect/>
          </a:stretch>
        </p:blipFill>
        <p:spPr>
          <a:xfrm>
            <a:off x="2928790" y="214850"/>
            <a:ext cx="3071525" cy="3840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0" name="Shape 780"/>
        <p:cNvGrpSpPr/>
        <p:nvPr/>
      </p:nvGrpSpPr>
      <p:grpSpPr>
        <a:xfrm>
          <a:off x="0" y="0"/>
          <a:ext cx="0" cy="0"/>
          <a:chOff x="0" y="0"/>
          <a:chExt cx="0" cy="0"/>
        </a:xfrm>
      </p:grpSpPr>
      <p:sp>
        <p:nvSpPr>
          <p:cNvPr id="781" name="Google Shape;781;p17"/>
          <p:cNvSpPr txBox="1"/>
          <p:nvPr>
            <p:ph type="title"/>
          </p:nvPr>
        </p:nvSpPr>
        <p:spPr>
          <a:xfrm>
            <a:off x="222175" y="526700"/>
            <a:ext cx="76986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500"/>
              <a:t>How to Start a new Google Slides Presentation</a:t>
            </a:r>
            <a:endParaRPr sz="2500"/>
          </a:p>
        </p:txBody>
      </p:sp>
      <p:sp>
        <p:nvSpPr>
          <p:cNvPr id="782" name="Google Shape;782;p1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83" name="Google Shape;783;p17"/>
          <p:cNvSpPr txBox="1"/>
          <p:nvPr/>
        </p:nvSpPr>
        <p:spPr>
          <a:xfrm>
            <a:off x="266625" y="1266425"/>
            <a:ext cx="7587600" cy="37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You can go to Slides in different ways - all of them are very quick and easy.</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b="1" lang="en">
                <a:latin typeface="Nunito"/>
                <a:ea typeface="Nunito"/>
                <a:cs typeface="Nunito"/>
                <a:sym typeface="Nunito"/>
              </a:rPr>
              <a:t>Start a new presentation </a:t>
            </a:r>
            <a:r>
              <a:rPr lang="en">
                <a:latin typeface="Nunito Light"/>
                <a:ea typeface="Nunito Light"/>
                <a:cs typeface="Nunito Light"/>
                <a:sym typeface="Nunito Light"/>
              </a:rPr>
              <a:t>by entering slides.google.com or click on your google apps button to get the starting screen of Google Slides.</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You have a choice to start a blank presentation or choose to start with one of the templates.  Using some of the templates can sometimes save you time or help you, if design is not your passion.</a:t>
            </a:r>
            <a:endParaRPr>
              <a:latin typeface="Nunito Light"/>
              <a:ea typeface="Nunito Light"/>
              <a:cs typeface="Nunito Light"/>
              <a:sym typeface="Nunito Light"/>
            </a:endParaRPr>
          </a:p>
        </p:txBody>
      </p:sp>
      <p:pic>
        <p:nvPicPr>
          <p:cNvPr id="784" name="Google Shape;784;p17"/>
          <p:cNvPicPr preferRelativeResize="0"/>
          <p:nvPr/>
        </p:nvPicPr>
        <p:blipFill>
          <a:blip r:embed="rId3">
            <a:alphaModFix/>
          </a:blip>
          <a:stretch>
            <a:fillRect/>
          </a:stretch>
        </p:blipFill>
        <p:spPr>
          <a:xfrm>
            <a:off x="344375" y="2434950"/>
            <a:ext cx="7652151" cy="1676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8" name="Shape 788"/>
        <p:cNvGrpSpPr/>
        <p:nvPr/>
      </p:nvGrpSpPr>
      <p:grpSpPr>
        <a:xfrm>
          <a:off x="0" y="0"/>
          <a:ext cx="0" cy="0"/>
          <a:chOff x="0" y="0"/>
          <a:chExt cx="0" cy="0"/>
        </a:xfrm>
      </p:grpSpPr>
      <p:sp>
        <p:nvSpPr>
          <p:cNvPr id="789" name="Google Shape;789;p18"/>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Import an Existing Presentation</a:t>
            </a:r>
            <a:endParaRPr/>
          </a:p>
        </p:txBody>
      </p:sp>
      <p:sp>
        <p:nvSpPr>
          <p:cNvPr id="790" name="Google Shape;790;p1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91" name="Google Shape;791;p18"/>
          <p:cNvSpPr txBox="1"/>
          <p:nvPr/>
        </p:nvSpPr>
        <p:spPr>
          <a:xfrm>
            <a:off x="699875" y="1222000"/>
            <a:ext cx="7143000" cy="34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You would use this feature if you want to convert an existing </a:t>
            </a:r>
            <a:r>
              <a:rPr lang="en">
                <a:latin typeface="Nunito Light"/>
                <a:ea typeface="Nunito Light"/>
                <a:cs typeface="Nunito Light"/>
                <a:sym typeface="Nunito Light"/>
              </a:rPr>
              <a:t>Powerpoint</a:t>
            </a:r>
            <a:r>
              <a:rPr lang="en">
                <a:latin typeface="Nunito Light"/>
                <a:ea typeface="Nunito Light"/>
                <a:cs typeface="Nunito Light"/>
                <a:sym typeface="Nunito Light"/>
              </a:rPr>
              <a:t> presentation into Google Slides.</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Some of the supported files are:</a:t>
            </a:r>
            <a:endParaRPr>
              <a:latin typeface="Nunito Light"/>
              <a:ea typeface="Nunito Light"/>
              <a:cs typeface="Nunito Light"/>
              <a:sym typeface="Nunito Light"/>
            </a:endParaRPr>
          </a:p>
          <a:p>
            <a:pPr indent="0" lvl="0" marL="0" rtl="0" algn="l">
              <a:spcBef>
                <a:spcPts val="0"/>
              </a:spcBef>
              <a:spcAft>
                <a:spcPts val="0"/>
              </a:spcAft>
              <a:buNone/>
            </a:pPr>
            <a:r>
              <a:rPr b="1" lang="en">
                <a:latin typeface="Nunito"/>
                <a:ea typeface="Nunito"/>
                <a:cs typeface="Nunito"/>
                <a:sym typeface="Nunito"/>
              </a:rPr>
              <a:t>.PPT</a:t>
            </a:r>
            <a:endParaRPr b="1">
              <a:latin typeface="Nunito"/>
              <a:ea typeface="Nunito"/>
              <a:cs typeface="Nunito"/>
              <a:sym typeface="Nunito"/>
            </a:endParaRPr>
          </a:p>
          <a:p>
            <a:pPr indent="0" lvl="0" marL="0" rtl="0" algn="l">
              <a:spcBef>
                <a:spcPts val="0"/>
              </a:spcBef>
              <a:spcAft>
                <a:spcPts val="0"/>
              </a:spcAft>
              <a:buNone/>
            </a:pPr>
            <a:r>
              <a:rPr b="1" lang="en">
                <a:latin typeface="Nunito"/>
                <a:ea typeface="Nunito"/>
                <a:cs typeface="Nunito"/>
                <a:sym typeface="Nunito"/>
              </a:rPr>
              <a:t>.PPTX</a:t>
            </a:r>
            <a:endParaRPr b="1">
              <a:latin typeface="Nunito"/>
              <a:ea typeface="Nunito"/>
              <a:cs typeface="Nunito"/>
              <a:sym typeface="Nunito"/>
            </a:endParaRPr>
          </a:p>
          <a:p>
            <a:pPr indent="0" lvl="0" marL="0" rtl="0" algn="l">
              <a:spcBef>
                <a:spcPts val="0"/>
              </a:spcBef>
              <a:spcAft>
                <a:spcPts val="0"/>
              </a:spcAft>
              <a:buNone/>
            </a:pPr>
            <a:r>
              <a:rPr b="1" lang="en">
                <a:latin typeface="Nunito"/>
                <a:ea typeface="Nunito"/>
                <a:cs typeface="Nunito"/>
                <a:sym typeface="Nunito"/>
              </a:rPr>
              <a:t>.PPS</a:t>
            </a:r>
            <a:endParaRPr b="1">
              <a:latin typeface="Nunito"/>
              <a:ea typeface="Nunito"/>
              <a:cs typeface="Nunito"/>
              <a:sym typeface="Nunito"/>
            </a:endParaRPr>
          </a:p>
          <a:p>
            <a:pPr indent="0" lvl="0" marL="0" rtl="0" algn="l">
              <a:spcBef>
                <a:spcPts val="0"/>
              </a:spcBef>
              <a:spcAft>
                <a:spcPts val="0"/>
              </a:spcAft>
              <a:buNone/>
            </a:pPr>
            <a:r>
              <a:t/>
            </a:r>
            <a:endParaRPr b="1">
              <a:latin typeface="Nunito"/>
              <a:ea typeface="Nunito"/>
              <a:cs typeface="Nunito"/>
              <a:sym typeface="Nunito"/>
            </a:endParaRPr>
          </a:p>
          <a:p>
            <a:pPr indent="0" lvl="0" marL="0" rtl="0" algn="l">
              <a:spcBef>
                <a:spcPts val="0"/>
              </a:spcBef>
              <a:spcAft>
                <a:spcPts val="0"/>
              </a:spcAft>
              <a:buNone/>
            </a:pPr>
            <a:r>
              <a:rPr lang="en">
                <a:latin typeface="Nunito Light"/>
                <a:ea typeface="Nunito Light"/>
                <a:cs typeface="Nunito Light"/>
                <a:sym typeface="Nunito Light"/>
              </a:rPr>
              <a:t>Converting a presentation from another app creates a copy of your </a:t>
            </a:r>
            <a:r>
              <a:rPr lang="en">
                <a:latin typeface="Nunito Light"/>
                <a:ea typeface="Nunito Light"/>
                <a:cs typeface="Nunito Light"/>
                <a:sym typeface="Nunito Light"/>
              </a:rPr>
              <a:t>original</a:t>
            </a:r>
            <a:r>
              <a:rPr lang="en">
                <a:latin typeface="Nunito Light"/>
                <a:ea typeface="Nunito Light"/>
                <a:cs typeface="Nunito Light"/>
                <a:sym typeface="Nunito Light"/>
              </a:rPr>
              <a:t> file into a Google Slides format on your Google Drive. You can then edit it in your browser like any other presentation.</a:t>
            </a:r>
            <a:endParaRPr>
              <a:latin typeface="Nunito Light"/>
              <a:ea typeface="Nunito Light"/>
              <a:cs typeface="Nunito Light"/>
              <a:sym typeface="Nunito Light"/>
            </a:endParaRPr>
          </a:p>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The great thing about Google Slides is that everything you do or make will automatically be saved on your Google Drive. No need for a save button!</a:t>
            </a:r>
            <a:endParaRPr>
              <a:latin typeface="Nunito Light"/>
              <a:ea typeface="Nunito Light"/>
              <a:cs typeface="Nunito Light"/>
              <a:sym typeface="Nuni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795" name="Shape 795"/>
        <p:cNvGrpSpPr/>
        <p:nvPr/>
      </p:nvGrpSpPr>
      <p:grpSpPr>
        <a:xfrm>
          <a:off x="0" y="0"/>
          <a:ext cx="0" cy="0"/>
          <a:chOff x="0" y="0"/>
          <a:chExt cx="0" cy="0"/>
        </a:xfrm>
      </p:grpSpPr>
      <p:sp>
        <p:nvSpPr>
          <p:cNvPr id="796" name="Google Shape;796;p1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97" name="Google Shape;797;p19"/>
          <p:cNvSpPr txBox="1"/>
          <p:nvPr/>
        </p:nvSpPr>
        <p:spPr>
          <a:xfrm>
            <a:off x="370225" y="127275"/>
            <a:ext cx="5398500" cy="443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800">
                <a:solidFill>
                  <a:schemeClr val="dk1"/>
                </a:solidFill>
                <a:latin typeface="Mali SemiBold"/>
                <a:ea typeface="Mali SemiBold"/>
                <a:cs typeface="Mali SemiBold"/>
                <a:sym typeface="Mali SemiBold"/>
              </a:rPr>
              <a:t>Google Slides User Interface</a:t>
            </a:r>
            <a:endParaRPr/>
          </a:p>
        </p:txBody>
      </p:sp>
      <p:sp>
        <p:nvSpPr>
          <p:cNvPr id="798" name="Google Shape;798;p19"/>
          <p:cNvSpPr txBox="1"/>
          <p:nvPr/>
        </p:nvSpPr>
        <p:spPr>
          <a:xfrm>
            <a:off x="899825" y="570375"/>
            <a:ext cx="7620900" cy="4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This is what you’ll see when you open a blank presentation in Google Slides.</a:t>
            </a:r>
            <a:endParaRPr>
              <a:latin typeface="Nunito Light"/>
              <a:ea typeface="Nunito Light"/>
              <a:cs typeface="Nunito Light"/>
              <a:sym typeface="Nunito Light"/>
            </a:endParaRPr>
          </a:p>
        </p:txBody>
      </p:sp>
      <p:pic>
        <p:nvPicPr>
          <p:cNvPr id="799" name="Google Shape;799;p19"/>
          <p:cNvPicPr preferRelativeResize="0"/>
          <p:nvPr/>
        </p:nvPicPr>
        <p:blipFill>
          <a:blip r:embed="rId3">
            <a:alphaModFix/>
          </a:blip>
          <a:stretch>
            <a:fillRect/>
          </a:stretch>
        </p:blipFill>
        <p:spPr>
          <a:xfrm>
            <a:off x="899825" y="922800"/>
            <a:ext cx="8091775" cy="3312824"/>
          </a:xfrm>
          <a:prstGeom prst="rect">
            <a:avLst/>
          </a:prstGeom>
          <a:noFill/>
          <a:ln>
            <a:noFill/>
          </a:ln>
        </p:spPr>
      </p:pic>
      <p:sp>
        <p:nvSpPr>
          <p:cNvPr id="800" name="Google Shape;800;p19"/>
          <p:cNvSpPr txBox="1"/>
          <p:nvPr/>
        </p:nvSpPr>
        <p:spPr>
          <a:xfrm>
            <a:off x="788750" y="4121475"/>
            <a:ext cx="8154000" cy="9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On the left side there is a side bar where you can preview all of your slides. At the bottom you can choose between two viewing modes: filmstrip, or a grid of your slides. On the right side, there are predefined themes you can start with. At the tip you will see the file name.  Click on it to change the name.</a:t>
            </a:r>
            <a:endParaRPr>
              <a:latin typeface="Nunito Light"/>
              <a:ea typeface="Nunito Light"/>
              <a:cs typeface="Nunito Light"/>
              <a:sym typeface="Nuni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804" name="Shape 804"/>
        <p:cNvGrpSpPr/>
        <p:nvPr/>
      </p:nvGrpSpPr>
      <p:grpSpPr>
        <a:xfrm>
          <a:off x="0" y="0"/>
          <a:ext cx="0" cy="0"/>
          <a:chOff x="0" y="0"/>
          <a:chExt cx="0" cy="0"/>
        </a:xfrm>
      </p:grpSpPr>
      <p:sp>
        <p:nvSpPr>
          <p:cNvPr id="805" name="Google Shape;805;p2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06" name="Google Shape;806;p20"/>
          <p:cNvSpPr txBox="1"/>
          <p:nvPr/>
        </p:nvSpPr>
        <p:spPr>
          <a:xfrm>
            <a:off x="590900" y="127275"/>
            <a:ext cx="6150600" cy="617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800">
                <a:solidFill>
                  <a:schemeClr val="dk1"/>
                </a:solidFill>
                <a:latin typeface="Mali SemiBold"/>
                <a:ea typeface="Mali SemiBold"/>
                <a:cs typeface="Mali SemiBold"/>
                <a:sym typeface="Mali SemiBold"/>
              </a:rPr>
              <a:t>Add a New Slide Layout</a:t>
            </a:r>
            <a:endParaRPr/>
          </a:p>
        </p:txBody>
      </p:sp>
      <p:sp>
        <p:nvSpPr>
          <p:cNvPr id="807" name="Google Shape;807;p20"/>
          <p:cNvSpPr txBox="1"/>
          <p:nvPr/>
        </p:nvSpPr>
        <p:spPr>
          <a:xfrm>
            <a:off x="944275" y="666550"/>
            <a:ext cx="8047500" cy="7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Go to the menu bar and click on </a:t>
            </a:r>
            <a:r>
              <a:rPr b="1" lang="en">
                <a:latin typeface="Nunito"/>
                <a:ea typeface="Nunito"/>
                <a:cs typeface="Nunito"/>
                <a:sym typeface="Nunito"/>
              </a:rPr>
              <a:t>Slides</a:t>
            </a:r>
            <a:r>
              <a:rPr lang="en">
                <a:latin typeface="Nunito Light"/>
                <a:ea typeface="Nunito Light"/>
                <a:cs typeface="Nunito Light"/>
                <a:sym typeface="Nunito Light"/>
              </a:rPr>
              <a:t>. Then click on </a:t>
            </a:r>
            <a:r>
              <a:rPr b="1" lang="en">
                <a:latin typeface="Nunito"/>
                <a:ea typeface="Nunito"/>
                <a:cs typeface="Nunito"/>
                <a:sym typeface="Nunito"/>
              </a:rPr>
              <a:t>New Slide</a:t>
            </a:r>
            <a:r>
              <a:rPr lang="en">
                <a:latin typeface="Nunito Light"/>
                <a:ea typeface="Nunito Light"/>
                <a:cs typeface="Nunito Light"/>
                <a:sym typeface="Nunito Light"/>
              </a:rPr>
              <a:t>. Once you open up a new slide the </a:t>
            </a:r>
            <a:r>
              <a:rPr b="1" lang="en">
                <a:latin typeface="Nunito"/>
                <a:ea typeface="Nunito"/>
                <a:cs typeface="Nunito"/>
                <a:sym typeface="Nunito"/>
              </a:rPr>
              <a:t>Toolbar</a:t>
            </a:r>
            <a:r>
              <a:rPr lang="en">
                <a:latin typeface="Nunito Light"/>
                <a:ea typeface="Nunito Light"/>
                <a:cs typeface="Nunito Light"/>
                <a:sym typeface="Nunito Light"/>
              </a:rPr>
              <a:t> will display an option for </a:t>
            </a:r>
            <a:r>
              <a:rPr b="1" lang="en">
                <a:latin typeface="Nunito"/>
                <a:ea typeface="Nunito"/>
                <a:cs typeface="Nunito"/>
                <a:sym typeface="Nunito"/>
              </a:rPr>
              <a:t>Slide Layout</a:t>
            </a:r>
            <a:r>
              <a:rPr lang="en">
                <a:latin typeface="Nunito Light"/>
                <a:ea typeface="Nunito Light"/>
                <a:cs typeface="Nunito Light"/>
                <a:sym typeface="Nunito Light"/>
              </a:rPr>
              <a:t> for you to be able to change the slide layout.  </a:t>
            </a:r>
            <a:r>
              <a:rPr b="1" lang="en">
                <a:latin typeface="Nunito"/>
                <a:ea typeface="Nunito"/>
                <a:cs typeface="Nunito"/>
                <a:sym typeface="Nunito"/>
              </a:rPr>
              <a:t>Select a layout </a:t>
            </a:r>
            <a:r>
              <a:rPr lang="en">
                <a:latin typeface="Nunito Light"/>
                <a:ea typeface="Nunito Light"/>
                <a:cs typeface="Nunito Light"/>
                <a:sym typeface="Nunito Light"/>
              </a:rPr>
              <a:t>you would like to create a new slide in your presentation.</a:t>
            </a:r>
            <a:endParaRPr>
              <a:latin typeface="Nunito Light"/>
              <a:ea typeface="Nunito Light"/>
              <a:cs typeface="Nunito Light"/>
              <a:sym typeface="Nunito Light"/>
            </a:endParaRPr>
          </a:p>
        </p:txBody>
      </p:sp>
      <p:pic>
        <p:nvPicPr>
          <p:cNvPr id="808" name="Google Shape;808;p20"/>
          <p:cNvPicPr preferRelativeResize="0"/>
          <p:nvPr/>
        </p:nvPicPr>
        <p:blipFill>
          <a:blip r:embed="rId3">
            <a:alphaModFix/>
          </a:blip>
          <a:stretch>
            <a:fillRect/>
          </a:stretch>
        </p:blipFill>
        <p:spPr>
          <a:xfrm>
            <a:off x="2894188" y="1501475"/>
            <a:ext cx="3355628" cy="3438950"/>
          </a:xfrm>
          <a:prstGeom prst="rect">
            <a:avLst/>
          </a:prstGeom>
          <a:noFill/>
          <a:ln>
            <a:noFill/>
          </a:ln>
        </p:spPr>
      </p:pic>
      <p:sp>
        <p:nvSpPr>
          <p:cNvPr id="809" name="Google Shape;809;p20"/>
          <p:cNvSpPr txBox="1"/>
          <p:nvPr/>
        </p:nvSpPr>
        <p:spPr>
          <a:xfrm>
            <a:off x="6537150" y="3497450"/>
            <a:ext cx="2013900" cy="10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Here are all the possible layout options in Google Slides!</a:t>
            </a:r>
            <a:endParaRPr>
              <a:latin typeface="Nunito Light"/>
              <a:ea typeface="Nunito Light"/>
              <a:cs typeface="Nunito Light"/>
              <a:sym typeface="Nuni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3" name="Shape 813"/>
        <p:cNvGrpSpPr/>
        <p:nvPr/>
      </p:nvGrpSpPr>
      <p:grpSpPr>
        <a:xfrm>
          <a:off x="0" y="0"/>
          <a:ext cx="0" cy="0"/>
          <a:chOff x="0" y="0"/>
          <a:chExt cx="0" cy="0"/>
        </a:xfrm>
      </p:grpSpPr>
      <p:sp>
        <p:nvSpPr>
          <p:cNvPr id="814" name="Google Shape;814;p21"/>
          <p:cNvSpPr txBox="1"/>
          <p:nvPr>
            <p:ph type="title"/>
          </p:nvPr>
        </p:nvSpPr>
        <p:spPr>
          <a:xfrm>
            <a:off x="557525" y="526700"/>
            <a:ext cx="71736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4 Ways to Edit Images in Google Slides</a:t>
            </a:r>
            <a:endParaRPr/>
          </a:p>
        </p:txBody>
      </p:sp>
      <p:sp>
        <p:nvSpPr>
          <p:cNvPr id="815" name="Google Shape;815;p2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16" name="Google Shape;816;p21"/>
          <p:cNvSpPr txBox="1"/>
          <p:nvPr/>
        </p:nvSpPr>
        <p:spPr>
          <a:xfrm>
            <a:off x="519525" y="1179100"/>
            <a:ext cx="7491600" cy="26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Cropping Images - click the crop icon         in the toolbar to crop your images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r>
              <a:rPr lang="en"/>
              <a:t>Add custom borders to images - in the toolbar click on the border weight icon      to add a border to your image</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 Drop shadows - in the toolbar click on format options						 t      to add shadows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Edit image transparency and contrast - in the toolbar click on format options then transparency if you would like to change the image transparency.</a:t>
            </a:r>
            <a:endParaRPr/>
          </a:p>
          <a:p>
            <a:pPr indent="0" lvl="0" marL="0" rtl="0" algn="l">
              <a:spcBef>
                <a:spcPts val="0"/>
              </a:spcBef>
              <a:spcAft>
                <a:spcPts val="0"/>
              </a:spcAft>
              <a:buNone/>
            </a:pPr>
            <a:r>
              <a:t/>
            </a:r>
            <a:endParaRPr/>
          </a:p>
        </p:txBody>
      </p:sp>
      <p:pic>
        <p:nvPicPr>
          <p:cNvPr id="817" name="Google Shape;817;p21"/>
          <p:cNvPicPr preferRelativeResize="0"/>
          <p:nvPr/>
        </p:nvPicPr>
        <p:blipFill>
          <a:blip r:embed="rId3">
            <a:alphaModFix/>
          </a:blip>
          <a:stretch>
            <a:fillRect/>
          </a:stretch>
        </p:blipFill>
        <p:spPr>
          <a:xfrm>
            <a:off x="3864325" y="1255100"/>
            <a:ext cx="314325" cy="276225"/>
          </a:xfrm>
          <a:prstGeom prst="rect">
            <a:avLst/>
          </a:prstGeom>
          <a:noFill/>
          <a:ln>
            <a:noFill/>
          </a:ln>
        </p:spPr>
      </p:pic>
      <p:pic>
        <p:nvPicPr>
          <p:cNvPr id="818" name="Google Shape;818;p21"/>
          <p:cNvPicPr preferRelativeResize="0"/>
          <p:nvPr/>
        </p:nvPicPr>
        <p:blipFill>
          <a:blip r:embed="rId4">
            <a:alphaModFix/>
          </a:blip>
          <a:stretch>
            <a:fillRect/>
          </a:stretch>
        </p:blipFill>
        <p:spPr>
          <a:xfrm>
            <a:off x="6980825" y="1673525"/>
            <a:ext cx="209550" cy="209550"/>
          </a:xfrm>
          <a:prstGeom prst="rect">
            <a:avLst/>
          </a:prstGeom>
          <a:noFill/>
          <a:ln>
            <a:noFill/>
          </a:ln>
        </p:spPr>
      </p:pic>
      <p:pic>
        <p:nvPicPr>
          <p:cNvPr id="819" name="Google Shape;819;p21"/>
          <p:cNvPicPr preferRelativeResize="0"/>
          <p:nvPr/>
        </p:nvPicPr>
        <p:blipFill>
          <a:blip r:embed="rId5">
            <a:alphaModFix/>
          </a:blip>
          <a:stretch>
            <a:fillRect/>
          </a:stretch>
        </p:blipFill>
        <p:spPr>
          <a:xfrm>
            <a:off x="5067850" y="2205600"/>
            <a:ext cx="2943225" cy="371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3" name="Shape 823"/>
        <p:cNvGrpSpPr/>
        <p:nvPr/>
      </p:nvGrpSpPr>
      <p:grpSpPr>
        <a:xfrm>
          <a:off x="0" y="0"/>
          <a:ext cx="0" cy="0"/>
          <a:chOff x="0" y="0"/>
          <a:chExt cx="0" cy="0"/>
        </a:xfrm>
      </p:grpSpPr>
      <p:sp>
        <p:nvSpPr>
          <p:cNvPr id="824" name="Google Shape;824;p22"/>
          <p:cNvSpPr txBox="1"/>
          <p:nvPr/>
        </p:nvSpPr>
        <p:spPr>
          <a:xfrm>
            <a:off x="86550" y="80575"/>
            <a:ext cx="8970900" cy="671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800">
                <a:solidFill>
                  <a:schemeClr val="dk1"/>
                </a:solidFill>
                <a:latin typeface="Mali SemiBold"/>
                <a:ea typeface="Mali SemiBold"/>
                <a:cs typeface="Mali SemiBold"/>
                <a:sym typeface="Mali SemiBold"/>
              </a:rPr>
              <a:t>How to Change Your Slide Background Color</a:t>
            </a:r>
            <a:endParaRPr sz="2800">
              <a:solidFill>
                <a:schemeClr val="dk1"/>
              </a:solidFill>
              <a:latin typeface="Mali SemiBold"/>
              <a:ea typeface="Mali SemiBold"/>
              <a:cs typeface="Mali SemiBold"/>
              <a:sym typeface="Mali SemiBold"/>
            </a:endParaRPr>
          </a:p>
        </p:txBody>
      </p:sp>
      <p:pic>
        <p:nvPicPr>
          <p:cNvPr id="825" name="Google Shape;825;p22"/>
          <p:cNvPicPr preferRelativeResize="0"/>
          <p:nvPr/>
        </p:nvPicPr>
        <p:blipFill>
          <a:blip r:embed="rId3">
            <a:alphaModFix/>
          </a:blip>
          <a:stretch>
            <a:fillRect/>
          </a:stretch>
        </p:blipFill>
        <p:spPr>
          <a:xfrm>
            <a:off x="291475" y="872750"/>
            <a:ext cx="2305650" cy="1904675"/>
          </a:xfrm>
          <a:prstGeom prst="rect">
            <a:avLst/>
          </a:prstGeom>
          <a:noFill/>
          <a:ln>
            <a:noFill/>
          </a:ln>
        </p:spPr>
      </p:pic>
      <p:sp>
        <p:nvSpPr>
          <p:cNvPr id="826" name="Google Shape;826;p22"/>
          <p:cNvSpPr txBox="1"/>
          <p:nvPr/>
        </p:nvSpPr>
        <p:spPr>
          <a:xfrm>
            <a:off x="3015275" y="913050"/>
            <a:ext cx="5890800" cy="12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On your Google Slides Toolbar click on background.  You can choose an image or color for your slide.  Here you will also have the option of applying this color or image to one slide or every slide you create. </a:t>
            </a:r>
            <a:endParaRPr>
              <a:latin typeface="Nunito Light"/>
              <a:ea typeface="Nunito Light"/>
              <a:cs typeface="Nunito Light"/>
              <a:sym typeface="Nuni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0" name="Shape 830"/>
        <p:cNvGrpSpPr/>
        <p:nvPr/>
      </p:nvGrpSpPr>
      <p:grpSpPr>
        <a:xfrm>
          <a:off x="0" y="0"/>
          <a:ext cx="0" cy="0"/>
          <a:chOff x="0" y="0"/>
          <a:chExt cx="0" cy="0"/>
        </a:xfrm>
      </p:grpSpPr>
      <p:sp>
        <p:nvSpPr>
          <p:cNvPr id="831" name="Google Shape;831;p23"/>
          <p:cNvSpPr txBox="1"/>
          <p:nvPr>
            <p:ph type="title"/>
          </p:nvPr>
        </p:nvSpPr>
        <p:spPr>
          <a:xfrm>
            <a:off x="557525" y="526700"/>
            <a:ext cx="71736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Slide Transitions </a:t>
            </a:r>
            <a:endParaRPr/>
          </a:p>
        </p:txBody>
      </p:sp>
      <p:sp>
        <p:nvSpPr>
          <p:cNvPr id="832" name="Google Shape;832;p2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33" name="Google Shape;833;p23"/>
          <p:cNvSpPr txBox="1"/>
          <p:nvPr/>
        </p:nvSpPr>
        <p:spPr>
          <a:xfrm>
            <a:off x="519525" y="1179100"/>
            <a:ext cx="74916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On your Google Slides Toolbar click on </a:t>
            </a:r>
            <a:r>
              <a:rPr b="1" lang="en">
                <a:latin typeface="Nunito"/>
                <a:ea typeface="Nunito"/>
                <a:cs typeface="Nunito"/>
                <a:sym typeface="Nunito"/>
              </a:rPr>
              <a:t>Transition</a:t>
            </a:r>
            <a:r>
              <a:rPr lang="en">
                <a:latin typeface="Nunito Light"/>
                <a:ea typeface="Nunito Light"/>
                <a:cs typeface="Nunito Light"/>
                <a:sym typeface="Nunito Light"/>
              </a:rPr>
              <a:t>.  Here you will be given options on how you want images or words to present. </a:t>
            </a:r>
            <a:endParaRPr/>
          </a:p>
        </p:txBody>
      </p:sp>
      <p:pic>
        <p:nvPicPr>
          <p:cNvPr id="834" name="Google Shape;834;p23"/>
          <p:cNvPicPr preferRelativeResize="0"/>
          <p:nvPr/>
        </p:nvPicPr>
        <p:blipFill>
          <a:blip r:embed="rId3">
            <a:alphaModFix/>
          </a:blip>
          <a:stretch>
            <a:fillRect/>
          </a:stretch>
        </p:blipFill>
        <p:spPr>
          <a:xfrm>
            <a:off x="4776221" y="1626146"/>
            <a:ext cx="2037050" cy="3517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1000"/>
                                        <p:tgtEl>
                                          <p:spTgt spid="8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