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matic SC"/>
      <p:regular r:id="rId23"/>
      <p:bold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7" name="Shape 1887"/>
        <p:cNvGrpSpPr/>
        <p:nvPr/>
      </p:nvGrpSpPr>
      <p:grpSpPr>
        <a:xfrm>
          <a:off x="0" y="0"/>
          <a:ext cx="0" cy="0"/>
          <a:chOff x="0" y="0"/>
          <a:chExt cx="0" cy="0"/>
        </a:xfrm>
      </p:grpSpPr>
      <p:sp>
        <p:nvSpPr>
          <p:cNvPr id="1888" name="Google Shape;18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9" name="Google Shape;18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2" name="Shape 1952"/>
        <p:cNvGrpSpPr/>
        <p:nvPr/>
      </p:nvGrpSpPr>
      <p:grpSpPr>
        <a:xfrm>
          <a:off x="0" y="0"/>
          <a:ext cx="0" cy="0"/>
          <a:chOff x="0" y="0"/>
          <a:chExt cx="0" cy="0"/>
        </a:xfrm>
      </p:grpSpPr>
      <p:sp>
        <p:nvSpPr>
          <p:cNvPr id="1953" name="Google Shape;1953;g8bd97d4daa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4" name="Google Shape;1954;g8bd97d4da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9" name="Shape 1959"/>
        <p:cNvGrpSpPr/>
        <p:nvPr/>
      </p:nvGrpSpPr>
      <p:grpSpPr>
        <a:xfrm>
          <a:off x="0" y="0"/>
          <a:ext cx="0" cy="0"/>
          <a:chOff x="0" y="0"/>
          <a:chExt cx="0" cy="0"/>
        </a:xfrm>
      </p:grpSpPr>
      <p:sp>
        <p:nvSpPr>
          <p:cNvPr id="1960" name="Google Shape;1960;g8bd97d4daa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1" name="Google Shape;1961;g8bd97d4da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7" name="Shape 1967"/>
        <p:cNvGrpSpPr/>
        <p:nvPr/>
      </p:nvGrpSpPr>
      <p:grpSpPr>
        <a:xfrm>
          <a:off x="0" y="0"/>
          <a:ext cx="0" cy="0"/>
          <a:chOff x="0" y="0"/>
          <a:chExt cx="0" cy="0"/>
        </a:xfrm>
      </p:grpSpPr>
      <p:sp>
        <p:nvSpPr>
          <p:cNvPr id="1968" name="Google Shape;1968;g8bd97d4daa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9" name="Google Shape;1969;g8bd97d4da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5" name="Shape 1975"/>
        <p:cNvGrpSpPr/>
        <p:nvPr/>
      </p:nvGrpSpPr>
      <p:grpSpPr>
        <a:xfrm>
          <a:off x="0" y="0"/>
          <a:ext cx="0" cy="0"/>
          <a:chOff x="0" y="0"/>
          <a:chExt cx="0" cy="0"/>
        </a:xfrm>
      </p:grpSpPr>
      <p:sp>
        <p:nvSpPr>
          <p:cNvPr id="1976" name="Google Shape;1976;g8bd97d4daa_0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7" name="Google Shape;1977;g8bd97d4da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2" name="Shape 1982"/>
        <p:cNvGrpSpPr/>
        <p:nvPr/>
      </p:nvGrpSpPr>
      <p:grpSpPr>
        <a:xfrm>
          <a:off x="0" y="0"/>
          <a:ext cx="0" cy="0"/>
          <a:chOff x="0" y="0"/>
          <a:chExt cx="0" cy="0"/>
        </a:xfrm>
      </p:grpSpPr>
      <p:sp>
        <p:nvSpPr>
          <p:cNvPr id="1983" name="Google Shape;1983;g8bd97d4daa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8bd97d4da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0" name="Shape 1990"/>
        <p:cNvGrpSpPr/>
        <p:nvPr/>
      </p:nvGrpSpPr>
      <p:grpSpPr>
        <a:xfrm>
          <a:off x="0" y="0"/>
          <a:ext cx="0" cy="0"/>
          <a:chOff x="0" y="0"/>
          <a:chExt cx="0" cy="0"/>
        </a:xfrm>
      </p:grpSpPr>
      <p:sp>
        <p:nvSpPr>
          <p:cNvPr id="1991" name="Google Shape;1991;g8bd97d4daa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2" name="Google Shape;1992;g8bd97d4da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7" name="Shape 1997"/>
        <p:cNvGrpSpPr/>
        <p:nvPr/>
      </p:nvGrpSpPr>
      <p:grpSpPr>
        <a:xfrm>
          <a:off x="0" y="0"/>
          <a:ext cx="0" cy="0"/>
          <a:chOff x="0" y="0"/>
          <a:chExt cx="0" cy="0"/>
        </a:xfrm>
      </p:grpSpPr>
      <p:sp>
        <p:nvSpPr>
          <p:cNvPr id="1998" name="Google Shape;1998;g8bd97d4daa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9" name="Google Shape;1999;g8bd97d4da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6" name="Shape 2006"/>
        <p:cNvGrpSpPr/>
        <p:nvPr/>
      </p:nvGrpSpPr>
      <p:grpSpPr>
        <a:xfrm>
          <a:off x="0" y="0"/>
          <a:ext cx="0" cy="0"/>
          <a:chOff x="0" y="0"/>
          <a:chExt cx="0" cy="0"/>
        </a:xfrm>
      </p:grpSpPr>
      <p:sp>
        <p:nvSpPr>
          <p:cNvPr id="2007" name="Google Shape;2007;g8bd97d4daa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8" name="Google Shape;2008;g8bd97d4da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3" name="Shape 2013"/>
        <p:cNvGrpSpPr/>
        <p:nvPr/>
      </p:nvGrpSpPr>
      <p:grpSpPr>
        <a:xfrm>
          <a:off x="0" y="0"/>
          <a:ext cx="0" cy="0"/>
          <a:chOff x="0" y="0"/>
          <a:chExt cx="0" cy="0"/>
        </a:xfrm>
      </p:grpSpPr>
      <p:sp>
        <p:nvSpPr>
          <p:cNvPr id="2014" name="Google Shape;2014;g8bd97d4daa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5" name="Google Shape;2015;g8bd97d4da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2" name="Shape 1892"/>
        <p:cNvGrpSpPr/>
        <p:nvPr/>
      </p:nvGrpSpPr>
      <p:grpSpPr>
        <a:xfrm>
          <a:off x="0" y="0"/>
          <a:ext cx="0" cy="0"/>
          <a:chOff x="0" y="0"/>
          <a:chExt cx="0" cy="0"/>
        </a:xfrm>
      </p:grpSpPr>
      <p:sp>
        <p:nvSpPr>
          <p:cNvPr id="1893" name="Google Shape;189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4" name="Google Shape;189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0" name="Shape 1900"/>
        <p:cNvGrpSpPr/>
        <p:nvPr/>
      </p:nvGrpSpPr>
      <p:grpSpPr>
        <a:xfrm>
          <a:off x="0" y="0"/>
          <a:ext cx="0" cy="0"/>
          <a:chOff x="0" y="0"/>
          <a:chExt cx="0" cy="0"/>
        </a:xfrm>
      </p:grpSpPr>
      <p:sp>
        <p:nvSpPr>
          <p:cNvPr id="1901" name="Google Shape;1901;g8bd97d4daa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8bd97d4da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8" name="Shape 1908"/>
        <p:cNvGrpSpPr/>
        <p:nvPr/>
      </p:nvGrpSpPr>
      <p:grpSpPr>
        <a:xfrm>
          <a:off x="0" y="0"/>
          <a:ext cx="0" cy="0"/>
          <a:chOff x="0" y="0"/>
          <a:chExt cx="0" cy="0"/>
        </a:xfrm>
      </p:grpSpPr>
      <p:sp>
        <p:nvSpPr>
          <p:cNvPr id="1909" name="Google Shape;1909;g8b4d72f2cc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0" name="Google Shape;1910;g8b4d72f2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5" name="Shape 1915"/>
        <p:cNvGrpSpPr/>
        <p:nvPr/>
      </p:nvGrpSpPr>
      <p:grpSpPr>
        <a:xfrm>
          <a:off x="0" y="0"/>
          <a:ext cx="0" cy="0"/>
          <a:chOff x="0" y="0"/>
          <a:chExt cx="0" cy="0"/>
        </a:xfrm>
      </p:grpSpPr>
      <p:sp>
        <p:nvSpPr>
          <p:cNvPr id="1916" name="Google Shape;1916;g8bd97d4daa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7" name="Google Shape;1917;g8bd97d4da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2" name="Shape 1922"/>
        <p:cNvGrpSpPr/>
        <p:nvPr/>
      </p:nvGrpSpPr>
      <p:grpSpPr>
        <a:xfrm>
          <a:off x="0" y="0"/>
          <a:ext cx="0" cy="0"/>
          <a:chOff x="0" y="0"/>
          <a:chExt cx="0" cy="0"/>
        </a:xfrm>
      </p:grpSpPr>
      <p:sp>
        <p:nvSpPr>
          <p:cNvPr id="1923" name="Google Shape;1923;g8b4d72f2cc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4" name="Google Shape;1924;g8b4d72f2c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9" name="Shape 1929"/>
        <p:cNvGrpSpPr/>
        <p:nvPr/>
      </p:nvGrpSpPr>
      <p:grpSpPr>
        <a:xfrm>
          <a:off x="0" y="0"/>
          <a:ext cx="0" cy="0"/>
          <a:chOff x="0" y="0"/>
          <a:chExt cx="0" cy="0"/>
        </a:xfrm>
      </p:grpSpPr>
      <p:sp>
        <p:nvSpPr>
          <p:cNvPr id="1930" name="Google Shape;1930;g8bd97d4da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1" name="Google Shape;1931;g8bd97d4d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6" name="Shape 1936"/>
        <p:cNvGrpSpPr/>
        <p:nvPr/>
      </p:nvGrpSpPr>
      <p:grpSpPr>
        <a:xfrm>
          <a:off x="0" y="0"/>
          <a:ext cx="0" cy="0"/>
          <a:chOff x="0" y="0"/>
          <a:chExt cx="0" cy="0"/>
        </a:xfrm>
      </p:grpSpPr>
      <p:sp>
        <p:nvSpPr>
          <p:cNvPr id="1937" name="Google Shape;1937;g8bd97d4daa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8" name="Google Shape;1938;g8bd97d4da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5" name="Shape 1945"/>
        <p:cNvGrpSpPr/>
        <p:nvPr/>
      </p:nvGrpSpPr>
      <p:grpSpPr>
        <a:xfrm>
          <a:off x="0" y="0"/>
          <a:ext cx="0" cy="0"/>
          <a:chOff x="0" y="0"/>
          <a:chExt cx="0" cy="0"/>
        </a:xfrm>
      </p:grpSpPr>
      <p:sp>
        <p:nvSpPr>
          <p:cNvPr id="1946" name="Google Shape;1946;g8bd97d4daa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7" name="Google Shape;1947;g8bd97d4da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1"/>
        </a:solidFill>
      </p:bgPr>
    </p:bg>
    <p:spTree>
      <p:nvGrpSpPr>
        <p:cNvPr id="9"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 name="Google Shape;12;p2"/>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 name="Google Shape;13;p2"/>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 name="Google Shape;16;p2"/>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 name="Google Shape;17;p2"/>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 name="Google Shape;18;p2"/>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 name="Google Shape;19;p2"/>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 name="Google Shape;20;p2"/>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 name="Google Shape;21;p2"/>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 name="Google Shape;22;p2"/>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 name="Google Shape;23;p2"/>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 name="Google Shape;24;p2"/>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 name="Google Shape;25;p2"/>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 name="Google Shape;26;p2"/>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 name="Google Shape;27;p2"/>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 name="Google Shape;28;p2"/>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 name="Google Shape;29;p2"/>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 name="Google Shape;30;p2"/>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 name="Google Shape;31;p2"/>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 name="Google Shape;32;p2"/>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2"/>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2"/>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2"/>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2"/>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2"/>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2"/>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2"/>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2"/>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2"/>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2"/>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2"/>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2"/>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2"/>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2"/>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2"/>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2"/>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2"/>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2"/>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2"/>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2"/>
            <p:cNvSpPr/>
            <p:nvPr/>
          </p:nvSpPr>
          <p:spPr>
            <a:xfrm>
              <a:off x="1409791" y="2120775"/>
              <a:ext cx="35868" cy="35802"/>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2"/>
            <p:cNvSpPr/>
            <p:nvPr/>
          </p:nvSpPr>
          <p:spPr>
            <a:xfrm>
              <a:off x="792593" y="1261999"/>
              <a:ext cx="619523" cy="565853"/>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2"/>
            <p:cNvSpPr/>
            <p:nvPr/>
          </p:nvSpPr>
          <p:spPr>
            <a:xfrm>
              <a:off x="969210" y="1727156"/>
              <a:ext cx="210294" cy="53736"/>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2"/>
            <p:cNvSpPr/>
            <p:nvPr/>
          </p:nvSpPr>
          <p:spPr>
            <a:xfrm>
              <a:off x="1798894" y="1999953"/>
              <a:ext cx="62703" cy="134306"/>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2"/>
            <p:cNvSpPr/>
            <p:nvPr/>
          </p:nvSpPr>
          <p:spPr>
            <a:xfrm>
              <a:off x="1197372" y="1776375"/>
              <a:ext cx="73862" cy="31351"/>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2"/>
            <p:cNvSpPr/>
            <p:nvPr/>
          </p:nvSpPr>
          <p:spPr>
            <a:xfrm>
              <a:off x="799302" y="1767408"/>
              <a:ext cx="64895" cy="3361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2"/>
            <p:cNvSpPr/>
            <p:nvPr/>
          </p:nvSpPr>
          <p:spPr>
            <a:xfrm>
              <a:off x="1322578" y="1836753"/>
              <a:ext cx="143207" cy="51477"/>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2"/>
            <p:cNvSpPr/>
            <p:nvPr/>
          </p:nvSpPr>
          <p:spPr>
            <a:xfrm>
              <a:off x="1684846" y="2181153"/>
              <a:ext cx="66" cy="66"/>
            </a:xfrm>
            <a:custGeom>
              <a:rect b="b" l="l" r="r" t="t"/>
              <a:pathLst>
                <a:path extrusionOk="0" h="1" w="1">
                  <a:moveTo>
                    <a:pt x="1" y="0"/>
                  </a:moveTo>
                  <a:lnTo>
                    <a:pt x="1" y="0"/>
                  </a:lnTo>
                  <a:lnTo>
                    <a:pt x="1" y="0"/>
                  </a:lnTo>
                  <a:lnTo>
                    <a:pt x="1" y="0"/>
                  </a:lnTo>
                  <a:lnTo>
                    <a:pt x="1" y="0"/>
                  </a:lnTo>
                  <a:lnTo>
                    <a:pt x="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2"/>
            <p:cNvSpPr/>
            <p:nvPr/>
          </p:nvSpPr>
          <p:spPr>
            <a:xfrm>
              <a:off x="1660270" y="2158769"/>
              <a:ext cx="26901" cy="26901"/>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2"/>
            <p:cNvSpPr/>
            <p:nvPr/>
          </p:nvSpPr>
          <p:spPr>
            <a:xfrm>
              <a:off x="750083" y="1865779"/>
              <a:ext cx="304215" cy="250546"/>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2"/>
            <p:cNvSpPr/>
            <p:nvPr/>
          </p:nvSpPr>
          <p:spPr>
            <a:xfrm>
              <a:off x="1635694" y="2129676"/>
              <a:ext cx="89471" cy="100697"/>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2"/>
            <p:cNvSpPr/>
            <p:nvPr/>
          </p:nvSpPr>
          <p:spPr>
            <a:xfrm>
              <a:off x="870839" y="1984344"/>
              <a:ext cx="38060" cy="35802"/>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2"/>
            <p:cNvSpPr/>
            <p:nvPr/>
          </p:nvSpPr>
          <p:spPr>
            <a:xfrm>
              <a:off x="369880" y="1765149"/>
              <a:ext cx="266221" cy="257254"/>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2"/>
            <p:cNvSpPr/>
            <p:nvPr/>
          </p:nvSpPr>
          <p:spPr>
            <a:xfrm>
              <a:off x="305052" y="1677937"/>
              <a:ext cx="1538677" cy="673192"/>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2"/>
            <p:cNvSpPr/>
            <p:nvPr/>
          </p:nvSpPr>
          <p:spPr>
            <a:xfrm>
              <a:off x="428066" y="1821077"/>
              <a:ext cx="143207" cy="156624"/>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2"/>
            <p:cNvSpPr/>
            <p:nvPr/>
          </p:nvSpPr>
          <p:spPr>
            <a:xfrm>
              <a:off x="1586475" y="2076007"/>
              <a:ext cx="190168" cy="201327"/>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2"/>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2"/>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2"/>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2"/>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2"/>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2"/>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2"/>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2"/>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2"/>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2"/>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2"/>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2"/>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2"/>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2"/>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2"/>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2"/>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2"/>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2"/>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2"/>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2"/>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2"/>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2"/>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2"/>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2"/>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2"/>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2"/>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2"/>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2"/>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2"/>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2"/>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2"/>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2"/>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2"/>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2"/>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2"/>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2"/>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2"/>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2"/>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2"/>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2"/>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2"/>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2"/>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2"/>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2"/>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2"/>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2"/>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2"/>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2"/>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2"/>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2"/>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2"/>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2"/>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2"/>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2"/>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2"/>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2"/>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2"/>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2"/>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2"/>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2"/>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2"/>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2"/>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2"/>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2"/>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2"/>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2"/>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2"/>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2"/>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2"/>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2"/>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2"/>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2"/>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2"/>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2"/>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2"/>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2"/>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2"/>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2"/>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2"/>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2"/>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2"/>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2"/>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2"/>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2"/>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2"/>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2"/>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2"/>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2"/>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2"/>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2"/>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2"/>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2"/>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2"/>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2"/>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2"/>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2"/>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2"/>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2"/>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2"/>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2"/>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2"/>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2"/>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2"/>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2"/>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2"/>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2"/>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2"/>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2"/>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2"/>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2"/>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2"/>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2"/>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2"/>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2"/>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2"/>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2"/>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2"/>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2"/>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2"/>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2"/>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2"/>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2"/>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2"/>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2"/>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2"/>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2"/>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2"/>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2"/>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2"/>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2"/>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2"/>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2"/>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2"/>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2"/>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2"/>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11" name="Google Shape;211;p2"/>
          <p:cNvSpPr txBox="1"/>
          <p:nvPr>
            <p:ph type="ctrTitle"/>
          </p:nvPr>
        </p:nvSpPr>
        <p:spPr>
          <a:xfrm>
            <a:off x="1574375" y="1820375"/>
            <a:ext cx="5995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800"/>
              <a:buNone/>
              <a:defRPr b="0" sz="6800">
                <a:solidFill>
                  <a:schemeClr val="lt1"/>
                </a:solidFill>
              </a:defRPr>
            </a:lvl1pPr>
            <a:lvl2pPr lvl="1" algn="ctr">
              <a:spcBef>
                <a:spcPts val="0"/>
              </a:spcBef>
              <a:spcAft>
                <a:spcPts val="0"/>
              </a:spcAft>
              <a:buClr>
                <a:schemeClr val="lt1"/>
              </a:buClr>
              <a:buSzPts val="6800"/>
              <a:buNone/>
              <a:defRPr b="0" sz="6800">
                <a:solidFill>
                  <a:schemeClr val="lt1"/>
                </a:solidFill>
              </a:defRPr>
            </a:lvl2pPr>
            <a:lvl3pPr lvl="2" algn="ctr">
              <a:spcBef>
                <a:spcPts val="0"/>
              </a:spcBef>
              <a:spcAft>
                <a:spcPts val="0"/>
              </a:spcAft>
              <a:buClr>
                <a:schemeClr val="lt1"/>
              </a:buClr>
              <a:buSzPts val="6800"/>
              <a:buNone/>
              <a:defRPr b="0" sz="6800">
                <a:solidFill>
                  <a:schemeClr val="lt1"/>
                </a:solidFill>
              </a:defRPr>
            </a:lvl3pPr>
            <a:lvl4pPr lvl="3" algn="ctr">
              <a:spcBef>
                <a:spcPts val="0"/>
              </a:spcBef>
              <a:spcAft>
                <a:spcPts val="0"/>
              </a:spcAft>
              <a:buClr>
                <a:schemeClr val="lt1"/>
              </a:buClr>
              <a:buSzPts val="6800"/>
              <a:buNone/>
              <a:defRPr b="0" sz="6800">
                <a:solidFill>
                  <a:schemeClr val="lt1"/>
                </a:solidFill>
              </a:defRPr>
            </a:lvl4pPr>
            <a:lvl5pPr lvl="4" algn="ctr">
              <a:spcBef>
                <a:spcPts val="0"/>
              </a:spcBef>
              <a:spcAft>
                <a:spcPts val="0"/>
              </a:spcAft>
              <a:buClr>
                <a:schemeClr val="lt1"/>
              </a:buClr>
              <a:buSzPts val="6800"/>
              <a:buNone/>
              <a:defRPr b="0" sz="6800">
                <a:solidFill>
                  <a:schemeClr val="lt1"/>
                </a:solidFill>
              </a:defRPr>
            </a:lvl5pPr>
            <a:lvl6pPr lvl="5" algn="ctr">
              <a:spcBef>
                <a:spcPts val="0"/>
              </a:spcBef>
              <a:spcAft>
                <a:spcPts val="0"/>
              </a:spcAft>
              <a:buClr>
                <a:schemeClr val="lt1"/>
              </a:buClr>
              <a:buSzPts val="6800"/>
              <a:buNone/>
              <a:defRPr b="0" sz="6800">
                <a:solidFill>
                  <a:schemeClr val="lt1"/>
                </a:solidFill>
              </a:defRPr>
            </a:lvl6pPr>
            <a:lvl7pPr lvl="6" algn="ctr">
              <a:spcBef>
                <a:spcPts val="0"/>
              </a:spcBef>
              <a:spcAft>
                <a:spcPts val="0"/>
              </a:spcAft>
              <a:buClr>
                <a:schemeClr val="lt1"/>
              </a:buClr>
              <a:buSzPts val="6800"/>
              <a:buNone/>
              <a:defRPr b="0" sz="6800">
                <a:solidFill>
                  <a:schemeClr val="lt1"/>
                </a:solidFill>
              </a:defRPr>
            </a:lvl7pPr>
            <a:lvl8pPr lvl="7" algn="ctr">
              <a:spcBef>
                <a:spcPts val="0"/>
              </a:spcBef>
              <a:spcAft>
                <a:spcPts val="0"/>
              </a:spcAft>
              <a:buClr>
                <a:schemeClr val="lt1"/>
              </a:buClr>
              <a:buSzPts val="6800"/>
              <a:buNone/>
              <a:defRPr b="0" sz="6800">
                <a:solidFill>
                  <a:schemeClr val="lt1"/>
                </a:solidFill>
              </a:defRPr>
            </a:lvl8pPr>
            <a:lvl9pPr lvl="8" algn="ctr">
              <a:spcBef>
                <a:spcPts val="0"/>
              </a:spcBef>
              <a:spcAft>
                <a:spcPts val="0"/>
              </a:spcAft>
              <a:buClr>
                <a:schemeClr val="lt1"/>
              </a:buClr>
              <a:buSzPts val="6800"/>
              <a:buNone/>
              <a:defRPr b="0" sz="6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solidFill>
          <a:schemeClr val="accent5"/>
        </a:solidFill>
      </p:bgPr>
    </p:bg>
    <p:spTree>
      <p:nvGrpSpPr>
        <p:cNvPr id="1663"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6" name="Google Shape;1666;p11"/>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7" name="Google Shape;1667;p11"/>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668" name="Google Shape;1668;p11"/>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1" name="Google Shape;1671;p11"/>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2" name="Google Shape;1672;p11"/>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3" name="Google Shape;1673;p11"/>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4" name="Google Shape;1674;p11"/>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5" name="Google Shape;1675;p11"/>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6" name="Google Shape;1676;p11"/>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7" name="Google Shape;1677;p11"/>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8" name="Google Shape;1678;p11"/>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1" name="Google Shape;1681;p11"/>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2" name="Google Shape;1682;p11"/>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3" name="Google Shape;1683;p11"/>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4" name="Google Shape;1684;p11"/>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5" name="Google Shape;1685;p11"/>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6" name="Google Shape;1686;p11"/>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7" name="Google Shape;1687;p11"/>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8" name="Google Shape;1688;p11"/>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9" name="Google Shape;1689;p11"/>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0" name="Google Shape;1690;p11"/>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1" name="Google Shape;1691;p11"/>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2" name="Google Shape;1692;p11"/>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3" name="Google Shape;1693;p11"/>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6" name="Google Shape;1696;p11"/>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7" name="Google Shape;1697;p11"/>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0" name="Google Shape;1700;p11"/>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1" name="Google Shape;1701;p11"/>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2" name="Google Shape;1702;p11"/>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3" name="Google Shape;1703;p11"/>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4" name="Google Shape;1704;p11"/>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5" name="Google Shape;1705;p11"/>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6" name="Google Shape;1706;p11"/>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7" name="Google Shape;1707;p11"/>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8" name="Google Shape;1708;p11"/>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9" name="Google Shape;1709;p11"/>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0" name="Google Shape;1710;p11"/>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1" name="Google Shape;1711;p11"/>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2" name="Google Shape;1712;p11"/>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3" name="Google Shape;1713;p11"/>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4" name="Google Shape;1714;p11"/>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5" name="Google Shape;1715;p11"/>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6" name="Google Shape;1716;p11"/>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7" name="Google Shape;1717;p11"/>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8" name="Google Shape;1718;p11"/>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9" name="Google Shape;1719;p11"/>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0" name="Google Shape;1720;p11"/>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1" name="Google Shape;1721;p11"/>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2" name="Google Shape;1722;p11"/>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3" name="Google Shape;1723;p11"/>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4" name="Google Shape;1724;p11"/>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5" name="Google Shape;1725;p11"/>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6" name="Google Shape;1726;p11"/>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7" name="Google Shape;1727;p11"/>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8" name="Google Shape;1728;p11"/>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9" name="Google Shape;1729;p11"/>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0" name="Google Shape;1730;p11"/>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1" name="Google Shape;1731;p11"/>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2" name="Google Shape;1732;p11"/>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3" name="Google Shape;1733;p11"/>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4" name="Google Shape;1734;p11"/>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5" name="Google Shape;1735;p11"/>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6" name="Google Shape;1736;p11"/>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7" name="Google Shape;1737;p11"/>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8" name="Google Shape;1738;p11"/>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9" name="Google Shape;1739;p11"/>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0" name="Google Shape;1740;p11"/>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1" name="Google Shape;1741;p11"/>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2" name="Google Shape;1742;p11"/>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3" name="Google Shape;1743;p11"/>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4" name="Google Shape;1744;p11"/>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5" name="Google Shape;1745;p11"/>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6" name="Google Shape;1746;p11"/>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7" name="Google Shape;1747;p11"/>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8" name="Google Shape;1748;p11"/>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9" name="Google Shape;1749;p11"/>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0" name="Google Shape;1750;p11"/>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1" name="Google Shape;1751;p11"/>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2" name="Google Shape;1752;p11"/>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3" name="Google Shape;1753;p11"/>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4" name="Google Shape;1754;p11"/>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5" name="Google Shape;1755;p11"/>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6" name="Google Shape;1756;p11"/>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7" name="Google Shape;1757;p11"/>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0" name="Google Shape;1760;p11"/>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1" name="Google Shape;1761;p11"/>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2" name="Google Shape;1762;p11"/>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3" name="Google Shape;1763;p11"/>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4" name="Google Shape;1764;p11"/>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5" name="Google Shape;1765;p11"/>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6" name="Google Shape;1766;p11"/>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7" name="Google Shape;1767;p11"/>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8" name="Google Shape;1768;p11"/>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9" name="Google Shape;1769;p11"/>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0" name="Google Shape;1770;p11"/>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1" name="Google Shape;1771;p11"/>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2" name="Google Shape;1772;p11"/>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3" name="Google Shape;1773;p11"/>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74" name="Google Shape;1774;p1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p:cSld name="BLANK_1_1">
    <p:bg>
      <p:bgPr>
        <a:solidFill>
          <a:schemeClr val="accent1"/>
        </a:solidFill>
      </p:bgPr>
    </p:bg>
    <p:spTree>
      <p:nvGrpSpPr>
        <p:cNvPr id="1775"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8" name="Google Shape;1778;p12"/>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9" name="Google Shape;1779;p12"/>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80" name="Google Shape;1780;p12"/>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3" name="Google Shape;1783;p12"/>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4" name="Google Shape;1784;p12"/>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5" name="Google Shape;1785;p12"/>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6" name="Google Shape;1786;p12"/>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7" name="Google Shape;1787;p12"/>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8" name="Google Shape;1788;p12"/>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9" name="Google Shape;1789;p12"/>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0" name="Google Shape;1790;p12"/>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3" name="Google Shape;1793;p12"/>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4" name="Google Shape;1794;p12"/>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5" name="Google Shape;1795;p12"/>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6" name="Google Shape;1796;p12"/>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7" name="Google Shape;1797;p12"/>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8" name="Google Shape;1798;p12"/>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9" name="Google Shape;1799;p12"/>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0" name="Google Shape;1800;p12"/>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1" name="Google Shape;1801;p12"/>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2" name="Google Shape;1802;p12"/>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3" name="Google Shape;1803;p12"/>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4" name="Google Shape;1804;p12"/>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5" name="Google Shape;1805;p12"/>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8" name="Google Shape;1808;p12"/>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9" name="Google Shape;1809;p12"/>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2" name="Google Shape;1812;p12"/>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3" name="Google Shape;1813;p12"/>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4" name="Google Shape;1814;p12"/>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5" name="Google Shape;1815;p12"/>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6" name="Google Shape;1816;p12"/>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7" name="Google Shape;1817;p12"/>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8" name="Google Shape;1818;p12"/>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9" name="Google Shape;1819;p12"/>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0" name="Google Shape;1820;p12"/>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1" name="Google Shape;1821;p12"/>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2" name="Google Shape;1822;p12"/>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3" name="Google Shape;1823;p12"/>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4" name="Google Shape;1824;p12"/>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5" name="Google Shape;1825;p12"/>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6" name="Google Shape;1826;p12"/>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7" name="Google Shape;1827;p12"/>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8" name="Google Shape;1828;p12"/>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9" name="Google Shape;1829;p12"/>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0" name="Google Shape;1830;p12"/>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1" name="Google Shape;1831;p12"/>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2" name="Google Shape;1832;p12"/>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3" name="Google Shape;1833;p12"/>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4" name="Google Shape;1834;p12"/>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5" name="Google Shape;1835;p12"/>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6" name="Google Shape;1836;p12"/>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7" name="Google Shape;1837;p12"/>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8" name="Google Shape;1838;p12"/>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9" name="Google Shape;1839;p12"/>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0" name="Google Shape;1840;p12"/>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1" name="Google Shape;1841;p12"/>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2" name="Google Shape;1842;p12"/>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3" name="Google Shape;1843;p12"/>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4" name="Google Shape;1844;p12"/>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5" name="Google Shape;1845;p12"/>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6" name="Google Shape;1846;p12"/>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7" name="Google Shape;1847;p12"/>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8" name="Google Shape;1848;p12"/>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9" name="Google Shape;1849;p12"/>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0" name="Google Shape;1850;p12"/>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1" name="Google Shape;1851;p12"/>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2" name="Google Shape;1852;p12"/>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3" name="Google Shape;1853;p12"/>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4" name="Google Shape;1854;p12"/>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5" name="Google Shape;1855;p12"/>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6" name="Google Shape;1856;p12"/>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7" name="Google Shape;1857;p12"/>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8" name="Google Shape;1858;p12"/>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9" name="Google Shape;1859;p12"/>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0" name="Google Shape;1860;p12"/>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1" name="Google Shape;1861;p12"/>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2" name="Google Shape;1862;p12"/>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3" name="Google Shape;1863;p12"/>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4" name="Google Shape;1864;p12"/>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5" name="Google Shape;1865;p12"/>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6" name="Google Shape;1866;p12"/>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7" name="Google Shape;1867;p12"/>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8" name="Google Shape;1868;p12"/>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9" name="Google Shape;1869;p12"/>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2" name="Google Shape;1872;p12"/>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3" name="Google Shape;1873;p12"/>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4" name="Google Shape;1874;p12"/>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5" name="Google Shape;1875;p12"/>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6" name="Google Shape;1876;p12"/>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7" name="Google Shape;1877;p12"/>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8" name="Google Shape;1878;p12"/>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9" name="Google Shape;1879;p12"/>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0" name="Google Shape;1880;p12"/>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1" name="Google Shape;1881;p12"/>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2" name="Google Shape;1882;p12"/>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3" name="Google Shape;1883;p12"/>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4" name="Google Shape;1884;p12"/>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5" name="Google Shape;1885;p12"/>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886" name="Google Shape;1886;p1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chemeClr val="accent5"/>
        </a:solidFill>
      </p:bgPr>
    </p:bg>
    <p:spTree>
      <p:nvGrpSpPr>
        <p:cNvPr id="212" name="Shape 212"/>
        <p:cNvGrpSpPr/>
        <p:nvPr/>
      </p:nvGrpSpPr>
      <p:grpSpPr>
        <a:xfrm>
          <a:off x="0" y="0"/>
          <a:ext cx="0" cy="0"/>
          <a:chOff x="0" y="0"/>
          <a:chExt cx="0" cy="0"/>
        </a:xfrm>
      </p:grpSpPr>
      <p:sp>
        <p:nvSpPr>
          <p:cNvPr id="213" name="Google Shape;213;p3"/>
          <p:cNvSpPr/>
          <p:nvPr/>
        </p:nvSpPr>
        <p:spPr>
          <a:xfrm>
            <a:off x="-41" y="3467769"/>
            <a:ext cx="1054449" cy="1673686"/>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3"/>
            <p:cNvSpPr/>
            <p:nvPr/>
          </p:nvSpPr>
          <p:spPr>
            <a:xfrm>
              <a:off x="6045142" y="860231"/>
              <a:ext cx="107175" cy="100464"/>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3"/>
            <p:cNvSpPr/>
            <p:nvPr/>
          </p:nvSpPr>
          <p:spPr>
            <a:xfrm>
              <a:off x="6071936" y="890355"/>
              <a:ext cx="51947" cy="4021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3"/>
            <p:cNvSpPr/>
            <p:nvPr/>
          </p:nvSpPr>
          <p:spPr>
            <a:xfrm>
              <a:off x="4974041" y="-1"/>
              <a:ext cx="1611747" cy="1119668"/>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3"/>
            <p:cNvSpPr/>
            <p:nvPr/>
          </p:nvSpPr>
          <p:spPr>
            <a:xfrm>
              <a:off x="5482823" y="3737197"/>
              <a:ext cx="1034366" cy="1228533"/>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3"/>
            <p:cNvSpPr/>
            <p:nvPr/>
          </p:nvSpPr>
          <p:spPr>
            <a:xfrm>
              <a:off x="6189103" y="4557312"/>
              <a:ext cx="148981" cy="220961"/>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3"/>
            <p:cNvSpPr/>
            <p:nvPr/>
          </p:nvSpPr>
          <p:spPr>
            <a:xfrm>
              <a:off x="5571506" y="3882797"/>
              <a:ext cx="659453" cy="175824"/>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3"/>
            <p:cNvSpPr/>
            <p:nvPr/>
          </p:nvSpPr>
          <p:spPr>
            <a:xfrm>
              <a:off x="6379890" y="4691181"/>
              <a:ext cx="31814" cy="16802"/>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3"/>
            <p:cNvSpPr/>
            <p:nvPr/>
          </p:nvSpPr>
          <p:spPr>
            <a:xfrm>
              <a:off x="6378199" y="4674429"/>
              <a:ext cx="23463" cy="15112"/>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3"/>
            <p:cNvSpPr/>
            <p:nvPr/>
          </p:nvSpPr>
          <p:spPr>
            <a:xfrm>
              <a:off x="6327992" y="4632623"/>
              <a:ext cx="120547" cy="10881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3"/>
            <p:cNvSpPr/>
            <p:nvPr/>
          </p:nvSpPr>
          <p:spPr>
            <a:xfrm>
              <a:off x="6229268" y="3896219"/>
              <a:ext cx="71980" cy="234333"/>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3"/>
            <p:cNvSpPr/>
            <p:nvPr/>
          </p:nvSpPr>
          <p:spPr>
            <a:xfrm>
              <a:off x="5559774" y="3927984"/>
              <a:ext cx="333107" cy="88782"/>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3"/>
            <p:cNvSpPr/>
            <p:nvPr/>
          </p:nvSpPr>
          <p:spPr>
            <a:xfrm>
              <a:off x="5650197" y="3956468"/>
              <a:ext cx="562369" cy="262817"/>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3"/>
            <p:cNvSpPr/>
            <p:nvPr/>
          </p:nvSpPr>
          <p:spPr>
            <a:xfrm>
              <a:off x="5568175" y="4056882"/>
              <a:ext cx="61939" cy="241044"/>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3"/>
            <p:cNvSpPr/>
            <p:nvPr/>
          </p:nvSpPr>
          <p:spPr>
            <a:xfrm>
              <a:off x="5625093" y="4127172"/>
              <a:ext cx="664474" cy="175775"/>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3"/>
            <p:cNvSpPr/>
            <p:nvPr/>
          </p:nvSpPr>
          <p:spPr>
            <a:xfrm>
              <a:off x="5804148" y="4471960"/>
              <a:ext cx="30174" cy="48567"/>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3"/>
            <p:cNvSpPr/>
            <p:nvPr/>
          </p:nvSpPr>
          <p:spPr>
            <a:xfrm>
              <a:off x="6302889" y="4356434"/>
              <a:ext cx="15112" cy="11781"/>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3"/>
            <p:cNvSpPr/>
            <p:nvPr/>
          </p:nvSpPr>
          <p:spPr>
            <a:xfrm>
              <a:off x="6329683" y="4455208"/>
              <a:ext cx="30174" cy="55278"/>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3"/>
            <p:cNvSpPr/>
            <p:nvPr/>
          </p:nvSpPr>
          <p:spPr>
            <a:xfrm>
              <a:off x="6287827" y="4418373"/>
              <a:ext cx="117216" cy="113886"/>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3"/>
            <p:cNvSpPr/>
            <p:nvPr/>
          </p:nvSpPr>
          <p:spPr>
            <a:xfrm>
              <a:off x="6130495" y="4349773"/>
              <a:ext cx="125567" cy="10881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3"/>
            <p:cNvSpPr/>
            <p:nvPr/>
          </p:nvSpPr>
          <p:spPr>
            <a:xfrm>
              <a:off x="6013328" y="4376517"/>
              <a:ext cx="125617" cy="115576"/>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3"/>
            <p:cNvSpPr/>
            <p:nvPr/>
          </p:nvSpPr>
          <p:spPr>
            <a:xfrm>
              <a:off x="6311240" y="4351414"/>
              <a:ext cx="25153" cy="61988"/>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3"/>
            <p:cNvSpPr/>
            <p:nvPr/>
          </p:nvSpPr>
          <p:spPr>
            <a:xfrm>
              <a:off x="6080287" y="4512126"/>
              <a:ext cx="31864" cy="55278"/>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3"/>
            <p:cNvSpPr/>
            <p:nvPr/>
          </p:nvSpPr>
          <p:spPr>
            <a:xfrm>
              <a:off x="6035101" y="4478621"/>
              <a:ext cx="125567" cy="11050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3"/>
            <p:cNvSpPr/>
            <p:nvPr/>
          </p:nvSpPr>
          <p:spPr>
            <a:xfrm>
              <a:off x="6341364" y="4378207"/>
              <a:ext cx="11781" cy="13422"/>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3"/>
            <p:cNvSpPr/>
            <p:nvPr/>
          </p:nvSpPr>
          <p:spPr>
            <a:xfrm>
              <a:off x="6205805" y="4490353"/>
              <a:ext cx="28534" cy="16802"/>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3"/>
            <p:cNvSpPr/>
            <p:nvPr/>
          </p:nvSpPr>
          <p:spPr>
            <a:xfrm>
              <a:off x="6304579" y="4530519"/>
              <a:ext cx="120547" cy="10881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3"/>
            <p:cNvSpPr/>
            <p:nvPr/>
          </p:nvSpPr>
          <p:spPr>
            <a:xfrm>
              <a:off x="5787396" y="4540560"/>
              <a:ext cx="128948" cy="107175"/>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3"/>
            <p:cNvSpPr/>
            <p:nvPr/>
          </p:nvSpPr>
          <p:spPr>
            <a:xfrm>
              <a:off x="5772334" y="4428414"/>
              <a:ext cx="115526" cy="115526"/>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3"/>
            <p:cNvSpPr/>
            <p:nvPr/>
          </p:nvSpPr>
          <p:spPr>
            <a:xfrm>
              <a:off x="5867727" y="4679450"/>
              <a:ext cx="23513" cy="48616"/>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3"/>
            <p:cNvSpPr/>
            <p:nvPr/>
          </p:nvSpPr>
          <p:spPr>
            <a:xfrm>
              <a:off x="5819211" y="4644305"/>
              <a:ext cx="123877" cy="115526"/>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3"/>
            <p:cNvSpPr/>
            <p:nvPr/>
          </p:nvSpPr>
          <p:spPr>
            <a:xfrm>
              <a:off x="6252682" y="4322979"/>
              <a:ext cx="128898" cy="115526"/>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3"/>
            <p:cNvSpPr/>
            <p:nvPr/>
          </p:nvSpPr>
          <p:spPr>
            <a:xfrm>
              <a:off x="6063585" y="4589077"/>
              <a:ext cx="112146" cy="11219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3"/>
            <p:cNvSpPr/>
            <p:nvPr/>
          </p:nvSpPr>
          <p:spPr>
            <a:xfrm>
              <a:off x="5837603" y="4572375"/>
              <a:ext cx="33554" cy="46877"/>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3"/>
            <p:cNvSpPr/>
            <p:nvPr/>
          </p:nvSpPr>
          <p:spPr>
            <a:xfrm>
              <a:off x="5916294" y="4512126"/>
              <a:ext cx="118857" cy="10712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3"/>
            <p:cNvSpPr/>
            <p:nvPr/>
          </p:nvSpPr>
          <p:spPr>
            <a:xfrm>
              <a:off x="5932997" y="4433435"/>
              <a:ext cx="30174" cy="58658"/>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3"/>
            <p:cNvSpPr/>
            <p:nvPr/>
          </p:nvSpPr>
          <p:spPr>
            <a:xfrm>
              <a:off x="6244330" y="4645995"/>
              <a:ext cx="55278" cy="45236"/>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3"/>
            <p:cNvSpPr/>
            <p:nvPr/>
          </p:nvSpPr>
          <p:spPr>
            <a:xfrm>
              <a:off x="5896211" y="4405001"/>
              <a:ext cx="110505" cy="11050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3"/>
            <p:cNvSpPr/>
            <p:nvPr/>
          </p:nvSpPr>
          <p:spPr>
            <a:xfrm>
              <a:off x="6105391" y="4620892"/>
              <a:ext cx="30174" cy="48567"/>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3"/>
            <p:cNvSpPr/>
            <p:nvPr/>
          </p:nvSpPr>
          <p:spPr>
            <a:xfrm>
              <a:off x="5961481" y="4545581"/>
              <a:ext cx="28484" cy="43546"/>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3"/>
            <p:cNvSpPr/>
            <p:nvPr/>
          </p:nvSpPr>
          <p:spPr>
            <a:xfrm>
              <a:off x="5712085" y="4771513"/>
              <a:ext cx="132278" cy="118906"/>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3"/>
            <p:cNvSpPr/>
            <p:nvPr/>
          </p:nvSpPr>
          <p:spPr>
            <a:xfrm>
              <a:off x="5979873" y="4640974"/>
              <a:ext cx="48567" cy="43546"/>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3"/>
            <p:cNvSpPr/>
            <p:nvPr/>
          </p:nvSpPr>
          <p:spPr>
            <a:xfrm>
              <a:off x="5829252" y="4748099"/>
              <a:ext cx="132278" cy="105485"/>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3"/>
            <p:cNvSpPr/>
            <p:nvPr/>
          </p:nvSpPr>
          <p:spPr>
            <a:xfrm>
              <a:off x="5676941" y="4572375"/>
              <a:ext cx="115526" cy="97084"/>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3"/>
            <p:cNvSpPr/>
            <p:nvPr/>
          </p:nvSpPr>
          <p:spPr>
            <a:xfrm>
              <a:off x="5760652" y="4811678"/>
              <a:ext cx="38525" cy="48616"/>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3"/>
            <p:cNvSpPr/>
            <p:nvPr/>
          </p:nvSpPr>
          <p:spPr>
            <a:xfrm>
              <a:off x="5690362" y="4667768"/>
              <a:ext cx="123877" cy="113836"/>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3"/>
            <p:cNvSpPr/>
            <p:nvPr/>
          </p:nvSpPr>
          <p:spPr>
            <a:xfrm>
              <a:off x="5891191" y="4783244"/>
              <a:ext cx="28484" cy="46926"/>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3"/>
            <p:cNvSpPr/>
            <p:nvPr/>
          </p:nvSpPr>
          <p:spPr>
            <a:xfrm>
              <a:off x="6142226" y="4756451"/>
              <a:ext cx="11781" cy="10091"/>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3"/>
            <p:cNvSpPr/>
            <p:nvPr/>
          </p:nvSpPr>
          <p:spPr>
            <a:xfrm>
              <a:off x="6083668" y="4687851"/>
              <a:ext cx="117166" cy="10712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3"/>
            <p:cNvSpPr/>
            <p:nvPr/>
          </p:nvSpPr>
          <p:spPr>
            <a:xfrm>
              <a:off x="5966501" y="4714595"/>
              <a:ext cx="127258" cy="110555"/>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3"/>
            <p:cNvSpPr/>
            <p:nvPr/>
          </p:nvSpPr>
          <p:spPr>
            <a:xfrm>
              <a:off x="5948059" y="4619201"/>
              <a:ext cx="112195" cy="11050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3"/>
            <p:cNvSpPr/>
            <p:nvPr/>
          </p:nvSpPr>
          <p:spPr>
            <a:xfrm>
              <a:off x="6003287" y="4741389"/>
              <a:ext cx="51947" cy="58608"/>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3"/>
            <p:cNvSpPr/>
            <p:nvPr/>
          </p:nvSpPr>
          <p:spPr>
            <a:xfrm>
              <a:off x="6235929" y="4237627"/>
              <a:ext cx="125567" cy="83712"/>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3"/>
            <p:cNvSpPr/>
            <p:nvPr/>
          </p:nvSpPr>
          <p:spPr>
            <a:xfrm>
              <a:off x="6162309" y="4450187"/>
              <a:ext cx="122237" cy="115526"/>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3"/>
            <p:cNvSpPr/>
            <p:nvPr/>
          </p:nvSpPr>
          <p:spPr>
            <a:xfrm>
              <a:off x="6113792" y="4267752"/>
              <a:ext cx="120547" cy="78691"/>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3"/>
            <p:cNvSpPr/>
            <p:nvPr/>
          </p:nvSpPr>
          <p:spPr>
            <a:xfrm>
              <a:off x="5658548" y="4369856"/>
              <a:ext cx="174084" cy="87092"/>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3"/>
            <p:cNvSpPr/>
            <p:nvPr/>
          </p:nvSpPr>
          <p:spPr>
            <a:xfrm>
              <a:off x="5986584" y="4289525"/>
              <a:ext cx="135609" cy="100464"/>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3"/>
            <p:cNvSpPr/>
            <p:nvPr/>
          </p:nvSpPr>
          <p:spPr>
            <a:xfrm>
              <a:off x="5645176" y="4466940"/>
              <a:ext cx="120547" cy="103794"/>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3"/>
            <p:cNvSpPr/>
            <p:nvPr/>
          </p:nvSpPr>
          <p:spPr>
            <a:xfrm>
              <a:off x="5866087" y="4324670"/>
              <a:ext cx="122187" cy="93753"/>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3"/>
            <p:cNvSpPr/>
            <p:nvPr/>
          </p:nvSpPr>
          <p:spPr>
            <a:xfrm>
              <a:off x="6123833" y="2363163"/>
              <a:ext cx="138939" cy="435161"/>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3"/>
            <p:cNvSpPr/>
            <p:nvPr/>
          </p:nvSpPr>
          <p:spPr>
            <a:xfrm>
              <a:off x="6354786" y="2451845"/>
              <a:ext cx="313024" cy="39504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3"/>
            <p:cNvSpPr/>
            <p:nvPr/>
          </p:nvSpPr>
          <p:spPr>
            <a:xfrm>
              <a:off x="5892831" y="1685317"/>
              <a:ext cx="962386" cy="1166594"/>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3"/>
            <p:cNvSpPr/>
            <p:nvPr/>
          </p:nvSpPr>
          <p:spPr>
            <a:xfrm>
              <a:off x="5968142" y="2078623"/>
              <a:ext cx="50" cy="50"/>
            </a:xfrm>
            <a:custGeom>
              <a:rect b="b" l="l" r="r" t="t"/>
              <a:pathLst>
                <a:path extrusionOk="0" h="1" w="1">
                  <a:moveTo>
                    <a:pt x="1" y="1"/>
                  </a:moveTo>
                  <a:lnTo>
                    <a:pt x="1" y="1"/>
                  </a:lnTo>
                  <a:lnTo>
                    <a:pt x="1" y="1"/>
                  </a:lnTo>
                  <a:lnTo>
                    <a:pt x="1" y="1"/>
                  </a:lnTo>
                  <a:lnTo>
                    <a:pt x="1" y="1"/>
                  </a:lnTo>
                  <a:lnTo>
                    <a:pt x="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3"/>
            <p:cNvSpPr/>
            <p:nvPr/>
          </p:nvSpPr>
          <p:spPr>
            <a:xfrm>
              <a:off x="6460221" y="2456866"/>
              <a:ext cx="394996" cy="518873"/>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3"/>
            <p:cNvSpPr/>
            <p:nvPr/>
          </p:nvSpPr>
          <p:spPr>
            <a:xfrm>
              <a:off x="528824" y="133868"/>
              <a:ext cx="425170" cy="400066"/>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3"/>
            <p:cNvSpPr/>
            <p:nvPr/>
          </p:nvSpPr>
          <p:spPr>
            <a:xfrm>
              <a:off x="498700" y="102054"/>
              <a:ext cx="1052758" cy="9942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9" name="Google Shape;289;p3"/>
            <p:cNvSpPr/>
            <p:nvPr/>
          </p:nvSpPr>
          <p:spPr>
            <a:xfrm>
              <a:off x="-41" y="2235955"/>
              <a:ext cx="855310" cy="1044407"/>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0" name="Google Shape;290;p3"/>
            <p:cNvSpPr/>
            <p:nvPr/>
          </p:nvSpPr>
          <p:spPr>
            <a:xfrm>
              <a:off x="-41" y="2426742"/>
              <a:ext cx="805103" cy="684556"/>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3" name="Google Shape;293;p3"/>
            <p:cNvSpPr/>
            <p:nvPr/>
          </p:nvSpPr>
          <p:spPr>
            <a:xfrm>
              <a:off x="4331341" y="830106"/>
              <a:ext cx="16802" cy="33505"/>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4" name="Google Shape;294;p3"/>
            <p:cNvSpPr/>
            <p:nvPr/>
          </p:nvSpPr>
          <p:spPr>
            <a:xfrm>
              <a:off x="4363155" y="741374"/>
              <a:ext cx="15112" cy="26843"/>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5" name="Google Shape;295;p3"/>
            <p:cNvSpPr/>
            <p:nvPr/>
          </p:nvSpPr>
          <p:spPr>
            <a:xfrm>
              <a:off x="4376527" y="699568"/>
              <a:ext cx="16802" cy="26794"/>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6" name="Google Shape;296;p3"/>
            <p:cNvSpPr/>
            <p:nvPr/>
          </p:nvSpPr>
          <p:spPr>
            <a:xfrm>
              <a:off x="4394920" y="662733"/>
              <a:ext cx="15112" cy="23463"/>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7" name="Google Shape;297;p3"/>
            <p:cNvSpPr/>
            <p:nvPr/>
          </p:nvSpPr>
          <p:spPr>
            <a:xfrm>
              <a:off x="3626751" y="592443"/>
              <a:ext cx="11781" cy="28484"/>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8" name="Google Shape;298;p3"/>
            <p:cNvSpPr/>
            <p:nvPr/>
          </p:nvSpPr>
          <p:spPr>
            <a:xfrm>
              <a:off x="3645144" y="537215"/>
              <a:ext cx="16802" cy="33505"/>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9" name="Google Shape;299;p3"/>
            <p:cNvSpPr/>
            <p:nvPr/>
          </p:nvSpPr>
          <p:spPr>
            <a:xfrm>
              <a:off x="3554771" y="56867"/>
              <a:ext cx="1032676" cy="866992"/>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0" name="Google Shape;300;p3"/>
            <p:cNvSpPr/>
            <p:nvPr/>
          </p:nvSpPr>
          <p:spPr>
            <a:xfrm>
              <a:off x="3661896" y="492029"/>
              <a:ext cx="15112" cy="26843"/>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1" name="Google Shape;301;p3"/>
            <p:cNvSpPr/>
            <p:nvPr/>
          </p:nvSpPr>
          <p:spPr>
            <a:xfrm>
              <a:off x="3606668" y="635939"/>
              <a:ext cx="16802" cy="26843"/>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2" name="Google Shape;302;p3"/>
            <p:cNvSpPr/>
            <p:nvPr/>
          </p:nvSpPr>
          <p:spPr>
            <a:xfrm>
              <a:off x="3799145" y="306262"/>
              <a:ext cx="36835" cy="15112"/>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3" name="Google Shape;303;p3"/>
            <p:cNvSpPr/>
            <p:nvPr/>
          </p:nvSpPr>
          <p:spPr>
            <a:xfrm>
              <a:off x="3857704" y="322965"/>
              <a:ext cx="41906" cy="15112"/>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4" name="Google Shape;304;p3"/>
            <p:cNvSpPr/>
            <p:nvPr/>
          </p:nvSpPr>
          <p:spPr>
            <a:xfrm>
              <a:off x="3683669" y="399966"/>
              <a:ext cx="18442" cy="28534"/>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5" name="Google Shape;305;p3"/>
            <p:cNvSpPr/>
            <p:nvPr/>
          </p:nvSpPr>
          <p:spPr>
            <a:xfrm>
              <a:off x="3676958" y="446842"/>
              <a:ext cx="11781" cy="30174"/>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6" name="Google Shape;306;p3"/>
            <p:cNvSpPr/>
            <p:nvPr/>
          </p:nvSpPr>
          <p:spPr>
            <a:xfrm>
              <a:off x="3697041" y="354779"/>
              <a:ext cx="16802" cy="31864"/>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7" name="Google Shape;307;p3"/>
            <p:cNvSpPr/>
            <p:nvPr/>
          </p:nvSpPr>
          <p:spPr>
            <a:xfrm>
              <a:off x="3752269" y="294531"/>
              <a:ext cx="33505" cy="13422"/>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8" name="Google Shape;308;p3"/>
            <p:cNvSpPr/>
            <p:nvPr/>
          </p:nvSpPr>
          <p:spPr>
            <a:xfrm>
              <a:off x="4423403" y="572360"/>
              <a:ext cx="11781" cy="28484"/>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9" name="Google Shape;309;p3"/>
            <p:cNvSpPr/>
            <p:nvPr/>
          </p:nvSpPr>
          <p:spPr>
            <a:xfrm>
              <a:off x="4455218" y="451863"/>
              <a:ext cx="13422" cy="30174"/>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0" name="Google Shape;310;p3"/>
            <p:cNvSpPr/>
            <p:nvPr/>
          </p:nvSpPr>
          <p:spPr>
            <a:xfrm>
              <a:off x="4470280" y="411697"/>
              <a:ext cx="16752" cy="23463"/>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1" name="Google Shape;311;p3"/>
            <p:cNvSpPr/>
            <p:nvPr/>
          </p:nvSpPr>
          <p:spPr>
            <a:xfrm>
              <a:off x="4425094" y="488698"/>
              <a:ext cx="33505" cy="10091"/>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2" name="Google Shape;312;p3"/>
            <p:cNvSpPr/>
            <p:nvPr/>
          </p:nvSpPr>
          <p:spPr>
            <a:xfrm>
              <a:off x="4344713" y="458574"/>
              <a:ext cx="23513" cy="13422"/>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3" name="Google Shape;313;p3"/>
            <p:cNvSpPr/>
            <p:nvPr/>
          </p:nvSpPr>
          <p:spPr>
            <a:xfrm>
              <a:off x="4381548" y="471946"/>
              <a:ext cx="30174" cy="10091"/>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4" name="Google Shape;314;p3"/>
            <p:cNvSpPr/>
            <p:nvPr/>
          </p:nvSpPr>
          <p:spPr>
            <a:xfrm>
              <a:off x="4486983" y="333006"/>
              <a:ext cx="13471" cy="25153"/>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5" name="Google Shape;315;p3"/>
            <p:cNvSpPr/>
            <p:nvPr/>
          </p:nvSpPr>
          <p:spPr>
            <a:xfrm>
              <a:off x="4408341" y="615856"/>
              <a:ext cx="15112" cy="28534"/>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6" name="Google Shape;316;p3"/>
            <p:cNvSpPr/>
            <p:nvPr/>
          </p:nvSpPr>
          <p:spPr>
            <a:xfrm>
              <a:off x="4294505" y="445152"/>
              <a:ext cx="31864" cy="10091"/>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7" name="Google Shape;317;p3"/>
            <p:cNvSpPr/>
            <p:nvPr/>
          </p:nvSpPr>
          <p:spPr>
            <a:xfrm>
              <a:off x="4478631" y="366511"/>
              <a:ext cx="16802" cy="30174"/>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8" name="Google Shape;318;p3"/>
            <p:cNvSpPr/>
            <p:nvPr/>
          </p:nvSpPr>
          <p:spPr>
            <a:xfrm>
              <a:off x="3958118" y="348068"/>
              <a:ext cx="28484" cy="10091"/>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9" name="Google Shape;319;p3"/>
            <p:cNvSpPr/>
            <p:nvPr/>
          </p:nvSpPr>
          <p:spPr>
            <a:xfrm>
              <a:off x="3747248" y="240993"/>
              <a:ext cx="8401" cy="28484"/>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0" name="Google Shape;320;p3"/>
            <p:cNvSpPr/>
            <p:nvPr/>
          </p:nvSpPr>
          <p:spPr>
            <a:xfrm>
              <a:off x="3912931" y="333006"/>
              <a:ext cx="31864" cy="18492"/>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1" name="Google Shape;321;p3"/>
            <p:cNvSpPr/>
            <p:nvPr/>
          </p:nvSpPr>
          <p:spPr>
            <a:xfrm>
              <a:off x="3753959" y="184075"/>
              <a:ext cx="16752" cy="45236"/>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2" name="Google Shape;322;p3"/>
            <p:cNvSpPr/>
            <p:nvPr/>
          </p:nvSpPr>
          <p:spPr>
            <a:xfrm>
              <a:off x="3999974" y="359800"/>
              <a:ext cx="30174" cy="8401"/>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3" name="Google Shape;323;p3"/>
            <p:cNvSpPr/>
            <p:nvPr/>
          </p:nvSpPr>
          <p:spPr>
            <a:xfrm>
              <a:off x="3770661" y="125517"/>
              <a:ext cx="20133" cy="35195"/>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4" name="Google Shape;324;p3"/>
            <p:cNvSpPr/>
            <p:nvPr/>
          </p:nvSpPr>
          <p:spPr>
            <a:xfrm>
              <a:off x="4043470" y="371532"/>
              <a:ext cx="41906" cy="16752"/>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5" name="Google Shape;325;p3"/>
            <p:cNvSpPr/>
            <p:nvPr/>
          </p:nvSpPr>
          <p:spPr>
            <a:xfrm>
              <a:off x="4190761" y="413387"/>
              <a:ext cx="30174" cy="13422"/>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6" name="Google Shape;326;p3"/>
            <p:cNvSpPr/>
            <p:nvPr/>
          </p:nvSpPr>
          <p:spPr>
            <a:xfrm>
              <a:off x="4230926" y="426759"/>
              <a:ext cx="43546" cy="13422"/>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7" name="Google Shape;327;p3"/>
            <p:cNvSpPr/>
            <p:nvPr/>
          </p:nvSpPr>
          <p:spPr>
            <a:xfrm>
              <a:off x="4143884" y="398276"/>
              <a:ext cx="35195" cy="13471"/>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8" name="Google Shape;328;p3"/>
            <p:cNvSpPr/>
            <p:nvPr/>
          </p:nvSpPr>
          <p:spPr>
            <a:xfrm>
              <a:off x="4097057" y="383213"/>
              <a:ext cx="36835" cy="13471"/>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1" name="Google Shape;331;p3"/>
            <p:cNvSpPr/>
            <p:nvPr/>
          </p:nvSpPr>
          <p:spPr>
            <a:xfrm>
              <a:off x="3417522" y="3312127"/>
              <a:ext cx="30174" cy="30174"/>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2" name="Google Shape;332;p3"/>
            <p:cNvSpPr/>
            <p:nvPr/>
          </p:nvSpPr>
          <p:spPr>
            <a:xfrm>
              <a:off x="2599146" y="4053551"/>
              <a:ext cx="1665285" cy="15112"/>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3" name="Google Shape;333;p3"/>
            <p:cNvSpPr/>
            <p:nvPr/>
          </p:nvSpPr>
          <p:spPr>
            <a:xfrm>
              <a:off x="3020885" y="5056053"/>
              <a:ext cx="856951" cy="85402"/>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4" name="Google Shape;334;p3"/>
            <p:cNvSpPr/>
            <p:nvPr/>
          </p:nvSpPr>
          <p:spPr>
            <a:xfrm>
              <a:off x="1456015" y="4207503"/>
              <a:ext cx="649461" cy="933951"/>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5" name="Google Shape;335;p3"/>
            <p:cNvSpPr/>
            <p:nvPr/>
          </p:nvSpPr>
          <p:spPr>
            <a:xfrm>
              <a:off x="1979908" y="3236816"/>
              <a:ext cx="2925533" cy="30174"/>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6" name="Google Shape;336;p3"/>
            <p:cNvSpPr/>
            <p:nvPr/>
          </p:nvSpPr>
          <p:spPr>
            <a:xfrm>
              <a:off x="1410828" y="5004156"/>
              <a:ext cx="257796" cy="137299"/>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7" name="Google Shape;337;p3"/>
            <p:cNvSpPr/>
            <p:nvPr/>
          </p:nvSpPr>
          <p:spPr>
            <a:xfrm>
              <a:off x="3536378" y="4478621"/>
              <a:ext cx="41856" cy="35195"/>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8" name="Google Shape;338;p3"/>
            <p:cNvSpPr/>
            <p:nvPr/>
          </p:nvSpPr>
          <p:spPr>
            <a:xfrm>
              <a:off x="3492832"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9" name="Google Shape;339;p3"/>
            <p:cNvSpPr/>
            <p:nvPr/>
          </p:nvSpPr>
          <p:spPr>
            <a:xfrm>
              <a:off x="3559792"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0" name="Google Shape;340;p3"/>
            <p:cNvSpPr/>
            <p:nvPr/>
          </p:nvSpPr>
          <p:spPr>
            <a:xfrm>
              <a:off x="3499543" y="4756451"/>
              <a:ext cx="38525" cy="33505"/>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1" name="Google Shape;341;p3"/>
            <p:cNvSpPr/>
            <p:nvPr/>
          </p:nvSpPr>
          <p:spPr>
            <a:xfrm>
              <a:off x="3452667"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2" name="Google Shape;342;p3"/>
            <p:cNvSpPr/>
            <p:nvPr/>
          </p:nvSpPr>
          <p:spPr>
            <a:xfrm>
              <a:off x="3566502" y="4614181"/>
              <a:ext cx="28484" cy="4021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3" name="Google Shape;343;p3"/>
            <p:cNvSpPr/>
            <p:nvPr/>
          </p:nvSpPr>
          <p:spPr>
            <a:xfrm>
              <a:off x="3345591"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4" name="Google Shape;344;p3"/>
            <p:cNvSpPr/>
            <p:nvPr/>
          </p:nvSpPr>
          <p:spPr>
            <a:xfrm>
              <a:off x="3350612"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5" name="Google Shape;345;p3"/>
            <p:cNvSpPr/>
            <p:nvPr/>
          </p:nvSpPr>
          <p:spPr>
            <a:xfrm>
              <a:off x="3375715" y="4568994"/>
              <a:ext cx="128898" cy="123927"/>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6" name="Google Shape;346;p3"/>
            <p:cNvSpPr/>
            <p:nvPr/>
          </p:nvSpPr>
          <p:spPr>
            <a:xfrm>
              <a:off x="3429253" y="4620892"/>
              <a:ext cx="40215" cy="3852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7" name="Google Shape;347;p3"/>
            <p:cNvSpPr/>
            <p:nvPr/>
          </p:nvSpPr>
          <p:spPr>
            <a:xfrm>
              <a:off x="3278632" y="4614181"/>
              <a:ext cx="50257" cy="48616"/>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8" name="Google Shape;348;p3"/>
            <p:cNvSpPr/>
            <p:nvPr/>
          </p:nvSpPr>
          <p:spPr>
            <a:xfrm>
              <a:off x="3415881"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9" name="Google Shape;349;p3"/>
            <p:cNvSpPr/>
            <p:nvPr/>
          </p:nvSpPr>
          <p:spPr>
            <a:xfrm>
              <a:off x="3467729" y="4358124"/>
              <a:ext cx="23513" cy="36885"/>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0" name="Google Shape;350;p3"/>
            <p:cNvSpPr/>
            <p:nvPr/>
          </p:nvSpPr>
          <p:spPr>
            <a:xfrm>
              <a:off x="3402459" y="4476981"/>
              <a:ext cx="31864" cy="3683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1" name="Google Shape;351;p3"/>
            <p:cNvSpPr/>
            <p:nvPr/>
          </p:nvSpPr>
          <p:spPr>
            <a:xfrm>
              <a:off x="3325508" y="4358124"/>
              <a:ext cx="28484" cy="36885"/>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2" name="Google Shape;352;p3"/>
            <p:cNvSpPr/>
            <p:nvPr/>
          </p:nvSpPr>
          <p:spPr>
            <a:xfrm>
              <a:off x="3307066" y="4195772"/>
              <a:ext cx="135609" cy="83761"/>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3" name="Google Shape;353;p3"/>
            <p:cNvSpPr/>
            <p:nvPr/>
          </p:nvSpPr>
          <p:spPr>
            <a:xfrm>
              <a:off x="3521316"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4" name="Google Shape;354;p3"/>
            <p:cNvSpPr/>
            <p:nvPr/>
          </p:nvSpPr>
          <p:spPr>
            <a:xfrm>
              <a:off x="3451026" y="4190751"/>
              <a:ext cx="137249" cy="93803"/>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5" name="Google Shape;355;p3"/>
            <p:cNvSpPr/>
            <p:nvPr/>
          </p:nvSpPr>
          <p:spPr>
            <a:xfrm>
              <a:off x="3616710" y="4358124"/>
              <a:ext cx="23463" cy="4021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6" name="Google Shape;356;p3"/>
            <p:cNvSpPr/>
            <p:nvPr/>
          </p:nvSpPr>
          <p:spPr>
            <a:xfrm>
              <a:off x="3686999" y="4476981"/>
              <a:ext cx="11781" cy="35195"/>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7" name="Google Shape;357;p3"/>
            <p:cNvSpPr/>
            <p:nvPr/>
          </p:nvSpPr>
          <p:spPr>
            <a:xfrm>
              <a:off x="3757289" y="4356434"/>
              <a:ext cx="31864" cy="35195"/>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8" name="Google Shape;358;p3"/>
            <p:cNvSpPr/>
            <p:nvPr/>
          </p:nvSpPr>
          <p:spPr>
            <a:xfrm>
              <a:off x="3569833"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9" name="Google Shape;359;p3"/>
            <p:cNvSpPr/>
            <p:nvPr/>
          </p:nvSpPr>
          <p:spPr>
            <a:xfrm>
              <a:off x="3024216" y="4714595"/>
              <a:ext cx="15112" cy="120596"/>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0" name="Google Shape;360;p3"/>
            <p:cNvSpPr/>
            <p:nvPr/>
          </p:nvSpPr>
          <p:spPr>
            <a:xfrm>
              <a:off x="3636792"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1" name="Google Shape;361;p3"/>
            <p:cNvSpPr/>
            <p:nvPr/>
          </p:nvSpPr>
          <p:spPr>
            <a:xfrm>
              <a:off x="3350612" y="4749740"/>
              <a:ext cx="38525" cy="45236"/>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2" name="Google Shape;362;p3"/>
            <p:cNvSpPr/>
            <p:nvPr/>
          </p:nvSpPr>
          <p:spPr>
            <a:xfrm>
              <a:off x="3702062" y="4287835"/>
              <a:ext cx="128898" cy="123877"/>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3" name="Google Shape;363;p3"/>
            <p:cNvSpPr/>
            <p:nvPr/>
          </p:nvSpPr>
          <p:spPr>
            <a:xfrm>
              <a:off x="3310446" y="4707934"/>
              <a:ext cx="125567" cy="135609"/>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4" name="Google Shape;364;p3"/>
            <p:cNvSpPr/>
            <p:nvPr/>
          </p:nvSpPr>
          <p:spPr>
            <a:xfrm>
              <a:off x="3166486" y="4709574"/>
              <a:ext cx="128948" cy="123927"/>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5" name="Google Shape;365;p3"/>
            <p:cNvSpPr/>
            <p:nvPr/>
          </p:nvSpPr>
          <p:spPr>
            <a:xfrm>
              <a:off x="3216693" y="4751430"/>
              <a:ext cx="36885" cy="33505"/>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6" name="Google Shape;366;p3"/>
            <p:cNvSpPr/>
            <p:nvPr/>
          </p:nvSpPr>
          <p:spPr>
            <a:xfrm>
              <a:off x="3745558" y="4851844"/>
              <a:ext cx="138989" cy="16802"/>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7" name="Google Shape;367;p3"/>
            <p:cNvSpPr/>
            <p:nvPr/>
          </p:nvSpPr>
          <p:spPr>
            <a:xfrm>
              <a:off x="4061912"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8" name="Google Shape;368;p3"/>
            <p:cNvSpPr/>
            <p:nvPr/>
          </p:nvSpPr>
          <p:spPr>
            <a:xfrm>
              <a:off x="3235136" y="4570684"/>
              <a:ext cx="115526" cy="123877"/>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9" name="Google Shape;369;p3"/>
            <p:cNvSpPr/>
            <p:nvPr/>
          </p:nvSpPr>
          <p:spPr>
            <a:xfrm>
              <a:off x="3988242"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0" name="Google Shape;370;p3"/>
            <p:cNvSpPr/>
            <p:nvPr/>
          </p:nvSpPr>
          <p:spPr>
            <a:xfrm>
              <a:off x="3845972" y="4286144"/>
              <a:ext cx="125567" cy="135659"/>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1" name="Google Shape;371;p3"/>
            <p:cNvSpPr/>
            <p:nvPr/>
          </p:nvSpPr>
          <p:spPr>
            <a:xfrm>
              <a:off x="3064382" y="4433435"/>
              <a:ext cx="15112" cy="120547"/>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2" name="Google Shape;372;p3"/>
            <p:cNvSpPr/>
            <p:nvPr/>
          </p:nvSpPr>
          <p:spPr>
            <a:xfrm>
              <a:off x="3206652"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3" name="Google Shape;373;p3"/>
            <p:cNvSpPr/>
            <p:nvPr/>
          </p:nvSpPr>
          <p:spPr>
            <a:xfrm>
              <a:off x="3089485"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4" name="Google Shape;374;p3"/>
            <p:cNvSpPr/>
            <p:nvPr/>
          </p:nvSpPr>
          <p:spPr>
            <a:xfrm>
              <a:off x="3251838" y="4476981"/>
              <a:ext cx="43596" cy="35195"/>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5" name="Google Shape;375;p3"/>
            <p:cNvSpPr/>
            <p:nvPr/>
          </p:nvSpPr>
          <p:spPr>
            <a:xfrm>
              <a:off x="3034257" y="4711264"/>
              <a:ext cx="113886" cy="123927"/>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6" name="Google Shape;376;p3"/>
            <p:cNvSpPr/>
            <p:nvPr/>
          </p:nvSpPr>
          <p:spPr>
            <a:xfrm>
              <a:off x="3139692" y="4614181"/>
              <a:ext cx="36885" cy="53637"/>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7" name="Google Shape;377;p3"/>
            <p:cNvSpPr/>
            <p:nvPr/>
          </p:nvSpPr>
          <p:spPr>
            <a:xfrm>
              <a:off x="3271921"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8" name="Google Shape;378;p3"/>
            <p:cNvSpPr/>
            <p:nvPr/>
          </p:nvSpPr>
          <p:spPr>
            <a:xfrm>
              <a:off x="3072783" y="4754761"/>
              <a:ext cx="33505" cy="31864"/>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9" name="Google Shape;379;p3"/>
            <p:cNvSpPr/>
            <p:nvPr/>
          </p:nvSpPr>
          <p:spPr>
            <a:xfrm>
              <a:off x="3074423"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0" name="Google Shape;380;p3"/>
            <p:cNvSpPr/>
            <p:nvPr/>
          </p:nvSpPr>
          <p:spPr>
            <a:xfrm>
              <a:off x="3116279" y="4475291"/>
              <a:ext cx="28484" cy="43546"/>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1" name="Google Shape;381;p3"/>
            <p:cNvSpPr/>
            <p:nvPr/>
          </p:nvSpPr>
          <p:spPr>
            <a:xfrm>
              <a:off x="3633462" y="4751430"/>
              <a:ext cx="46877" cy="41906"/>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2" name="Google Shape;382;p3"/>
            <p:cNvSpPr/>
            <p:nvPr/>
          </p:nvSpPr>
          <p:spPr>
            <a:xfrm>
              <a:off x="2990761" y="4610850"/>
              <a:ext cx="38525" cy="53587"/>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3" name="Google Shape;383;p3"/>
            <p:cNvSpPr/>
            <p:nvPr/>
          </p:nvSpPr>
          <p:spPr>
            <a:xfrm>
              <a:off x="2736345"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4" name="Google Shape;384;p3"/>
            <p:cNvSpPr/>
            <p:nvPr/>
          </p:nvSpPr>
          <p:spPr>
            <a:xfrm>
              <a:off x="3596627"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5" name="Google Shape;385;p3"/>
            <p:cNvSpPr/>
            <p:nvPr/>
          </p:nvSpPr>
          <p:spPr>
            <a:xfrm>
              <a:off x="2948905" y="4567354"/>
              <a:ext cx="125567" cy="135609"/>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6" name="Google Shape;386;p3"/>
            <p:cNvSpPr/>
            <p:nvPr/>
          </p:nvSpPr>
          <p:spPr>
            <a:xfrm>
              <a:off x="2784912" y="4751430"/>
              <a:ext cx="38525" cy="45236"/>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7" name="Google Shape;387;p3"/>
            <p:cNvSpPr/>
            <p:nvPr/>
          </p:nvSpPr>
          <p:spPr>
            <a:xfrm>
              <a:off x="2413380" y="4709574"/>
              <a:ext cx="162353" cy="133968"/>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8" name="Google Shape;388;p3"/>
            <p:cNvSpPr/>
            <p:nvPr/>
          </p:nvSpPr>
          <p:spPr>
            <a:xfrm>
              <a:off x="2415020" y="4568994"/>
              <a:ext cx="232693" cy="130588"/>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9" name="Google Shape;389;p3"/>
            <p:cNvSpPr/>
            <p:nvPr/>
          </p:nvSpPr>
          <p:spPr>
            <a:xfrm>
              <a:off x="2555600" y="4289525"/>
              <a:ext cx="127258" cy="122187"/>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0" name="Google Shape;390;p3"/>
            <p:cNvSpPr/>
            <p:nvPr/>
          </p:nvSpPr>
          <p:spPr>
            <a:xfrm>
              <a:off x="2594125" y="4707934"/>
              <a:ext cx="125567" cy="135609"/>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1" name="Google Shape;391;p3"/>
            <p:cNvSpPr/>
            <p:nvPr/>
          </p:nvSpPr>
          <p:spPr>
            <a:xfrm>
              <a:off x="2696180" y="4851844"/>
              <a:ext cx="127258" cy="142320"/>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2" name="Google Shape;392;p3"/>
            <p:cNvSpPr/>
            <p:nvPr/>
          </p:nvSpPr>
          <p:spPr>
            <a:xfrm>
              <a:off x="3740537" y="4714595"/>
              <a:ext cx="15112" cy="120596"/>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3" name="Google Shape;393;p3"/>
            <p:cNvSpPr/>
            <p:nvPr/>
          </p:nvSpPr>
          <p:spPr>
            <a:xfrm>
              <a:off x="3902890" y="4863576"/>
              <a:ext cx="15112" cy="135609"/>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4" name="Google Shape;394;p3"/>
            <p:cNvSpPr/>
            <p:nvPr/>
          </p:nvSpPr>
          <p:spPr>
            <a:xfrm>
              <a:off x="4113760" y="4942217"/>
              <a:ext cx="23513" cy="35195"/>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5" name="Google Shape;395;p3"/>
            <p:cNvSpPr/>
            <p:nvPr/>
          </p:nvSpPr>
          <p:spPr>
            <a:xfrm>
              <a:off x="4065243" y="4915473"/>
              <a:ext cx="128898" cy="87042"/>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6" name="Google Shape;396;p3"/>
            <p:cNvSpPr/>
            <p:nvPr/>
          </p:nvSpPr>
          <p:spPr>
            <a:xfrm>
              <a:off x="4189070" y="4190751"/>
              <a:ext cx="137299" cy="93803"/>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7" name="Google Shape;397;p3"/>
            <p:cNvSpPr/>
            <p:nvPr/>
          </p:nvSpPr>
          <p:spPr>
            <a:xfrm>
              <a:off x="3712103" y="4615871"/>
              <a:ext cx="41906" cy="45236"/>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8" name="Google Shape;398;p3"/>
            <p:cNvSpPr/>
            <p:nvPr/>
          </p:nvSpPr>
          <p:spPr>
            <a:xfrm>
              <a:off x="4307927" y="3266940"/>
              <a:ext cx="590853" cy="1874514"/>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9" name="Google Shape;399;p3"/>
            <p:cNvSpPr/>
            <p:nvPr/>
          </p:nvSpPr>
          <p:spPr>
            <a:xfrm>
              <a:off x="2634291"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0" name="Google Shape;400;p3"/>
            <p:cNvSpPr/>
            <p:nvPr/>
          </p:nvSpPr>
          <p:spPr>
            <a:xfrm>
              <a:off x="3665227" y="4567354"/>
              <a:ext cx="125567" cy="135609"/>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1" name="Google Shape;401;p3"/>
            <p:cNvSpPr/>
            <p:nvPr/>
          </p:nvSpPr>
          <p:spPr>
            <a:xfrm>
              <a:off x="3882807" y="4709574"/>
              <a:ext cx="128898" cy="123927"/>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2" name="Google Shape;402;p3"/>
            <p:cNvSpPr/>
            <p:nvPr/>
          </p:nvSpPr>
          <p:spPr>
            <a:xfrm>
              <a:off x="3926303" y="4734678"/>
              <a:ext cx="33554" cy="33554"/>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3" name="Google Shape;403;p3"/>
            <p:cNvSpPr/>
            <p:nvPr/>
          </p:nvSpPr>
          <p:spPr>
            <a:xfrm>
              <a:off x="2856892" y="4195772"/>
              <a:ext cx="135609" cy="83761"/>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4" name="Google Shape;404;p3"/>
            <p:cNvSpPr/>
            <p:nvPr/>
          </p:nvSpPr>
          <p:spPr>
            <a:xfrm>
              <a:off x="2821747" y="4478621"/>
              <a:ext cx="48567" cy="35195"/>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5" name="Google Shape;405;p3"/>
            <p:cNvSpPr/>
            <p:nvPr/>
          </p:nvSpPr>
          <p:spPr>
            <a:xfrm>
              <a:off x="2776561" y="4430105"/>
              <a:ext cx="127208" cy="122237"/>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6" name="Google Shape;406;p3"/>
            <p:cNvSpPr/>
            <p:nvPr/>
          </p:nvSpPr>
          <p:spPr>
            <a:xfrm>
              <a:off x="2716263" y="4609160"/>
              <a:ext cx="30174" cy="46926"/>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7" name="Google Shape;407;p3"/>
            <p:cNvSpPr/>
            <p:nvPr/>
          </p:nvSpPr>
          <p:spPr>
            <a:xfrm>
              <a:off x="2804995"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8" name="Google Shape;408;p3"/>
            <p:cNvSpPr/>
            <p:nvPr/>
          </p:nvSpPr>
          <p:spPr>
            <a:xfrm>
              <a:off x="2853512" y="4617561"/>
              <a:ext cx="31864" cy="43546"/>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9" name="Google Shape;409;p3"/>
            <p:cNvSpPr/>
            <p:nvPr/>
          </p:nvSpPr>
          <p:spPr>
            <a:xfrm>
              <a:off x="2659394" y="4568994"/>
              <a:ext cx="128898" cy="123927"/>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0" name="Google Shape;410;p3"/>
            <p:cNvSpPr/>
            <p:nvPr/>
          </p:nvSpPr>
          <p:spPr>
            <a:xfrm>
              <a:off x="2927182" y="4754761"/>
              <a:ext cx="40215" cy="38575"/>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1" name="Google Shape;411;p3"/>
            <p:cNvSpPr/>
            <p:nvPr/>
          </p:nvSpPr>
          <p:spPr>
            <a:xfrm>
              <a:off x="2985741" y="4287835"/>
              <a:ext cx="128898" cy="123877"/>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2" name="Google Shape;412;p3"/>
            <p:cNvSpPr/>
            <p:nvPr/>
          </p:nvSpPr>
          <p:spPr>
            <a:xfrm>
              <a:off x="3129651" y="4286144"/>
              <a:ext cx="125617" cy="135659"/>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3" name="Google Shape;413;p3"/>
            <p:cNvSpPr/>
            <p:nvPr/>
          </p:nvSpPr>
          <p:spPr>
            <a:xfrm>
              <a:off x="2880306"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4" name="Google Shape;414;p3"/>
            <p:cNvSpPr/>
            <p:nvPr/>
          </p:nvSpPr>
          <p:spPr>
            <a:xfrm>
              <a:off x="2751408" y="4346393"/>
              <a:ext cx="38575" cy="45236"/>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5" name="Google Shape;415;p3"/>
            <p:cNvSpPr/>
            <p:nvPr/>
          </p:nvSpPr>
          <p:spPr>
            <a:xfrm>
              <a:off x="2853512"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6" name="Google Shape;416;p3"/>
            <p:cNvSpPr/>
            <p:nvPr/>
          </p:nvSpPr>
          <p:spPr>
            <a:xfrm>
              <a:off x="2893678" y="4346393"/>
              <a:ext cx="36885" cy="53637"/>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7" name="Google Shape;417;p3"/>
            <p:cNvSpPr/>
            <p:nvPr/>
          </p:nvSpPr>
          <p:spPr>
            <a:xfrm>
              <a:off x="2843471"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8" name="Google Shape;418;p3"/>
            <p:cNvSpPr/>
            <p:nvPr/>
          </p:nvSpPr>
          <p:spPr>
            <a:xfrm>
              <a:off x="2709601" y="4190751"/>
              <a:ext cx="137299" cy="93803"/>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9" name="Google Shape;419;p3"/>
            <p:cNvSpPr/>
            <p:nvPr/>
          </p:nvSpPr>
          <p:spPr>
            <a:xfrm>
              <a:off x="2677787" y="4468580"/>
              <a:ext cx="40215" cy="51947"/>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0" name="Google Shape;420;p3"/>
            <p:cNvSpPr/>
            <p:nvPr/>
          </p:nvSpPr>
          <p:spPr>
            <a:xfrm>
              <a:off x="2979030" y="4476981"/>
              <a:ext cx="28534" cy="8401"/>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1" name="Google Shape;421;p3"/>
            <p:cNvSpPr/>
            <p:nvPr/>
          </p:nvSpPr>
          <p:spPr>
            <a:xfrm>
              <a:off x="2920471"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2" name="Google Shape;422;p3"/>
            <p:cNvSpPr/>
            <p:nvPr/>
          </p:nvSpPr>
          <p:spPr>
            <a:xfrm>
              <a:off x="2970678" y="4478621"/>
              <a:ext cx="33505" cy="4021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3" name="Google Shape;423;p3"/>
            <p:cNvSpPr/>
            <p:nvPr/>
          </p:nvSpPr>
          <p:spPr>
            <a:xfrm>
              <a:off x="3029237" y="4349773"/>
              <a:ext cx="40215" cy="45236"/>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4" name="Google Shape;424;p3"/>
            <p:cNvSpPr/>
            <p:nvPr/>
          </p:nvSpPr>
          <p:spPr>
            <a:xfrm>
              <a:off x="3176528" y="4354794"/>
              <a:ext cx="36885" cy="48567"/>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5" name="Google Shape;425;p3"/>
            <p:cNvSpPr/>
            <p:nvPr/>
          </p:nvSpPr>
          <p:spPr>
            <a:xfrm>
              <a:off x="3896179" y="4359815"/>
              <a:ext cx="31864" cy="3683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6" name="Google Shape;426;p3"/>
            <p:cNvSpPr/>
            <p:nvPr/>
          </p:nvSpPr>
          <p:spPr>
            <a:xfrm>
              <a:off x="1973198" y="3258539"/>
              <a:ext cx="2344821" cy="1882915"/>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7" name="Google Shape;427;p3"/>
            <p:cNvSpPr/>
            <p:nvPr/>
          </p:nvSpPr>
          <p:spPr>
            <a:xfrm>
              <a:off x="2021714" y="4870287"/>
              <a:ext cx="13471" cy="18442"/>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8" name="Google Shape;428;p3"/>
            <p:cNvSpPr/>
            <p:nvPr/>
          </p:nvSpPr>
          <p:spPr>
            <a:xfrm>
              <a:off x="1112916" y="4369856"/>
              <a:ext cx="286280" cy="771599"/>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9" name="Google Shape;429;p3"/>
            <p:cNvSpPr/>
            <p:nvPr/>
          </p:nvSpPr>
          <p:spPr>
            <a:xfrm>
              <a:off x="1151442" y="4383228"/>
              <a:ext cx="35195" cy="115526"/>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0" name="Google Shape;430;p3"/>
            <p:cNvSpPr/>
            <p:nvPr/>
          </p:nvSpPr>
          <p:spPr>
            <a:xfrm>
              <a:off x="2031756" y="4922134"/>
              <a:ext cx="31864" cy="102154"/>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1" name="Google Shape;431;p3"/>
            <p:cNvSpPr/>
            <p:nvPr/>
          </p:nvSpPr>
          <p:spPr>
            <a:xfrm>
              <a:off x="4336361" y="4195772"/>
              <a:ext cx="135609" cy="83761"/>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2" name="Google Shape;432;p3"/>
            <p:cNvSpPr/>
            <p:nvPr/>
          </p:nvSpPr>
          <p:spPr>
            <a:xfrm>
              <a:off x="2413380" y="4286144"/>
              <a:ext cx="125567" cy="135659"/>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3" name="Google Shape;433;p3"/>
            <p:cNvSpPr/>
            <p:nvPr/>
          </p:nvSpPr>
          <p:spPr>
            <a:xfrm>
              <a:off x="4132202"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4" name="Google Shape;434;p3"/>
            <p:cNvSpPr/>
            <p:nvPr/>
          </p:nvSpPr>
          <p:spPr>
            <a:xfrm>
              <a:off x="4041829" y="4192441"/>
              <a:ext cx="127208" cy="88732"/>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5" name="Google Shape;435;p3"/>
            <p:cNvSpPr/>
            <p:nvPr/>
          </p:nvSpPr>
          <p:spPr>
            <a:xfrm>
              <a:off x="4209153"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6" name="Google Shape;436;p3"/>
            <p:cNvSpPr/>
            <p:nvPr/>
          </p:nvSpPr>
          <p:spPr>
            <a:xfrm>
              <a:off x="4237637"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7" name="Google Shape;437;p3"/>
            <p:cNvSpPr/>
            <p:nvPr/>
          </p:nvSpPr>
          <p:spPr>
            <a:xfrm>
              <a:off x="3896179" y="4195772"/>
              <a:ext cx="132278" cy="80381"/>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8" name="Google Shape;438;p3"/>
            <p:cNvSpPr/>
            <p:nvPr/>
          </p:nvSpPr>
          <p:spPr>
            <a:xfrm>
              <a:off x="2699560"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9" name="Google Shape;439;p3"/>
            <p:cNvSpPr/>
            <p:nvPr/>
          </p:nvSpPr>
          <p:spPr>
            <a:xfrm>
              <a:off x="3005823" y="4195772"/>
              <a:ext cx="137299" cy="80381"/>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0" name="Google Shape;440;p3"/>
            <p:cNvSpPr/>
            <p:nvPr/>
          </p:nvSpPr>
          <p:spPr>
            <a:xfrm>
              <a:off x="4092037" y="4568994"/>
              <a:ext cx="128898" cy="123927"/>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1" name="Google Shape;441;p3"/>
            <p:cNvSpPr/>
            <p:nvPr/>
          </p:nvSpPr>
          <p:spPr>
            <a:xfrm>
              <a:off x="3608358" y="4192441"/>
              <a:ext cx="127208" cy="88732"/>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2" name="Google Shape;442;p3"/>
            <p:cNvSpPr/>
            <p:nvPr/>
          </p:nvSpPr>
          <p:spPr>
            <a:xfrm>
              <a:off x="3154755" y="4195772"/>
              <a:ext cx="137299" cy="80381"/>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3" name="Google Shape;443;p3"/>
            <p:cNvSpPr/>
            <p:nvPr/>
          </p:nvSpPr>
          <p:spPr>
            <a:xfrm>
              <a:off x="2562311" y="4192441"/>
              <a:ext cx="127258" cy="88732"/>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4" name="Google Shape;444;p3"/>
            <p:cNvSpPr/>
            <p:nvPr/>
          </p:nvSpPr>
          <p:spPr>
            <a:xfrm>
              <a:off x="3748938" y="4195772"/>
              <a:ext cx="133919" cy="80381"/>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5" name="Google Shape;445;p3"/>
            <p:cNvSpPr/>
            <p:nvPr/>
          </p:nvSpPr>
          <p:spPr>
            <a:xfrm>
              <a:off x="3790744"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6" name="Google Shape;446;p3"/>
            <p:cNvSpPr/>
            <p:nvPr/>
          </p:nvSpPr>
          <p:spPr>
            <a:xfrm>
              <a:off x="3822559" y="4476981"/>
              <a:ext cx="38525" cy="4021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7" name="Google Shape;447;p3"/>
            <p:cNvSpPr/>
            <p:nvPr/>
          </p:nvSpPr>
          <p:spPr>
            <a:xfrm>
              <a:off x="3750579" y="4711264"/>
              <a:ext cx="113886" cy="123927"/>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8" name="Google Shape;448;p3"/>
            <p:cNvSpPr/>
            <p:nvPr/>
          </p:nvSpPr>
          <p:spPr>
            <a:xfrm>
              <a:off x="3859394" y="4615871"/>
              <a:ext cx="36835" cy="43546"/>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9" name="Google Shape;449;p3"/>
            <p:cNvSpPr/>
            <p:nvPr/>
          </p:nvSpPr>
          <p:spPr>
            <a:xfrm>
              <a:off x="3780703" y="443343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0" name="Google Shape;450;p3"/>
            <p:cNvSpPr/>
            <p:nvPr/>
          </p:nvSpPr>
          <p:spPr>
            <a:xfrm>
              <a:off x="3805806"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1" name="Google Shape;451;p3"/>
            <p:cNvSpPr/>
            <p:nvPr/>
          </p:nvSpPr>
          <p:spPr>
            <a:xfrm>
              <a:off x="4066933" y="4426774"/>
              <a:ext cx="125567" cy="135609"/>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2" name="Google Shape;452;p3"/>
            <p:cNvSpPr/>
            <p:nvPr/>
          </p:nvSpPr>
          <p:spPr>
            <a:xfrm>
              <a:off x="3951407" y="4570684"/>
              <a:ext cx="115576" cy="123877"/>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3" name="Google Shape;453;p3"/>
            <p:cNvSpPr/>
            <p:nvPr/>
          </p:nvSpPr>
          <p:spPr>
            <a:xfrm>
              <a:off x="3961448" y="4473601"/>
              <a:ext cx="45236" cy="36885"/>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4" name="Google Shape;454;p3"/>
            <p:cNvSpPr/>
            <p:nvPr/>
          </p:nvSpPr>
          <p:spPr>
            <a:xfrm>
              <a:off x="3922973"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5" name="Google Shape;455;p3"/>
            <p:cNvSpPr/>
            <p:nvPr/>
          </p:nvSpPr>
          <p:spPr>
            <a:xfrm>
              <a:off x="4247679" y="4873617"/>
              <a:ext cx="45236" cy="30174"/>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6" name="Google Shape;456;p3"/>
            <p:cNvSpPr/>
            <p:nvPr/>
          </p:nvSpPr>
          <p:spPr>
            <a:xfrm>
              <a:off x="4386568" y="4353104"/>
              <a:ext cx="56968" cy="4021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7" name="Google Shape;457;p3"/>
            <p:cNvSpPr/>
            <p:nvPr/>
          </p:nvSpPr>
          <p:spPr>
            <a:xfrm>
              <a:off x="4165657" y="4704553"/>
              <a:ext cx="309693" cy="138989"/>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8" name="Google Shape;458;p3"/>
            <p:cNvSpPr/>
            <p:nvPr/>
          </p:nvSpPr>
          <p:spPr>
            <a:xfrm>
              <a:off x="3779062" y="4736368"/>
              <a:ext cx="45236" cy="26843"/>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9" name="Google Shape;459;p3"/>
            <p:cNvSpPr/>
            <p:nvPr/>
          </p:nvSpPr>
          <p:spPr>
            <a:xfrm>
              <a:off x="4348093" y="4920494"/>
              <a:ext cx="127258" cy="82021"/>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0" name="Google Shape;460;p3"/>
            <p:cNvSpPr/>
            <p:nvPr/>
          </p:nvSpPr>
          <p:spPr>
            <a:xfrm>
              <a:off x="4204133" y="4851844"/>
              <a:ext cx="123927" cy="149031"/>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1" name="Google Shape;461;p3"/>
            <p:cNvSpPr/>
            <p:nvPr/>
          </p:nvSpPr>
          <p:spPr>
            <a:xfrm>
              <a:off x="4344713" y="4932176"/>
              <a:ext cx="8451" cy="70340"/>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2" name="Google Shape;462;p3"/>
            <p:cNvSpPr/>
            <p:nvPr/>
          </p:nvSpPr>
          <p:spPr>
            <a:xfrm>
              <a:off x="4394920" y="4942217"/>
              <a:ext cx="28534" cy="38575"/>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3" name="Google Shape;463;p3"/>
            <p:cNvSpPr/>
            <p:nvPr/>
          </p:nvSpPr>
          <p:spPr>
            <a:xfrm>
              <a:off x="4399940" y="4500394"/>
              <a:ext cx="55327" cy="45236"/>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4" name="Google Shape;464;p3"/>
            <p:cNvSpPr/>
            <p:nvPr/>
          </p:nvSpPr>
          <p:spPr>
            <a:xfrm>
              <a:off x="4269402" y="4289525"/>
              <a:ext cx="202568" cy="125567"/>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5" name="Google Shape;465;p3"/>
            <p:cNvSpPr/>
            <p:nvPr/>
          </p:nvSpPr>
          <p:spPr>
            <a:xfrm>
              <a:off x="4348093" y="4430105"/>
              <a:ext cx="132278" cy="262817"/>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6" name="Google Shape;466;p3"/>
            <p:cNvSpPr/>
            <p:nvPr/>
          </p:nvSpPr>
          <p:spPr>
            <a:xfrm>
              <a:off x="4252699" y="4947238"/>
              <a:ext cx="41856" cy="25153"/>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7" name="Google Shape;467;p3"/>
            <p:cNvSpPr/>
            <p:nvPr/>
          </p:nvSpPr>
          <p:spPr>
            <a:xfrm>
              <a:off x="2443504" y="4492043"/>
              <a:ext cx="56918" cy="46877"/>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8" name="Google Shape;468;p3"/>
            <p:cNvSpPr/>
            <p:nvPr/>
          </p:nvSpPr>
          <p:spPr>
            <a:xfrm>
              <a:off x="4026767" y="4707934"/>
              <a:ext cx="125567" cy="135609"/>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9" name="Google Shape;469;p3"/>
            <p:cNvSpPr/>
            <p:nvPr/>
          </p:nvSpPr>
          <p:spPr>
            <a:xfrm>
              <a:off x="2553959" y="4848514"/>
              <a:ext cx="125567" cy="155692"/>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0" name="Google Shape;470;p3"/>
            <p:cNvSpPr/>
            <p:nvPr/>
          </p:nvSpPr>
          <p:spPr>
            <a:xfrm>
              <a:off x="2409999" y="4426774"/>
              <a:ext cx="205899" cy="130588"/>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1" name="Google Shape;471;p3"/>
            <p:cNvSpPr/>
            <p:nvPr/>
          </p:nvSpPr>
          <p:spPr>
            <a:xfrm>
              <a:off x="2416710" y="4195772"/>
              <a:ext cx="132278" cy="80381"/>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2" name="Google Shape;472;p3"/>
            <p:cNvSpPr/>
            <p:nvPr/>
          </p:nvSpPr>
          <p:spPr>
            <a:xfrm>
              <a:off x="2409999" y="4850204"/>
              <a:ext cx="128948" cy="14396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3" name="Google Shape;473;p3"/>
            <p:cNvSpPr/>
            <p:nvPr/>
          </p:nvSpPr>
          <p:spPr>
            <a:xfrm>
              <a:off x="3735516" y="4850204"/>
              <a:ext cx="160712" cy="14396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4" name="Google Shape;474;p3"/>
            <p:cNvSpPr/>
            <p:nvPr/>
          </p:nvSpPr>
          <p:spPr>
            <a:xfrm>
              <a:off x="3912931" y="4850204"/>
              <a:ext cx="130588" cy="150671"/>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5" name="Google Shape;475;p3"/>
            <p:cNvSpPr/>
            <p:nvPr/>
          </p:nvSpPr>
          <p:spPr>
            <a:xfrm>
              <a:off x="3022576" y="4850204"/>
              <a:ext cx="697928" cy="155692"/>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6" name="Google Shape;476;p3"/>
            <p:cNvSpPr/>
            <p:nvPr/>
          </p:nvSpPr>
          <p:spPr>
            <a:xfrm>
              <a:off x="2843471" y="4845183"/>
              <a:ext cx="169113" cy="157332"/>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477" name="Google Shape;477;p3"/>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5200"/>
              <a:buNone/>
              <a:defRPr b="0" sz="5200">
                <a:solidFill>
                  <a:schemeClr val="lt1"/>
                </a:solidFill>
              </a:defRPr>
            </a:lvl1pPr>
            <a:lvl2pPr lvl="1" rtl="0" algn="ctr">
              <a:spcBef>
                <a:spcPts val="0"/>
              </a:spcBef>
              <a:spcAft>
                <a:spcPts val="0"/>
              </a:spcAft>
              <a:buClr>
                <a:schemeClr val="lt1"/>
              </a:buClr>
              <a:buSzPts val="5200"/>
              <a:buNone/>
              <a:defRPr b="0" sz="5200">
                <a:solidFill>
                  <a:schemeClr val="lt1"/>
                </a:solidFill>
              </a:defRPr>
            </a:lvl2pPr>
            <a:lvl3pPr lvl="2" rtl="0" algn="ctr">
              <a:spcBef>
                <a:spcPts val="0"/>
              </a:spcBef>
              <a:spcAft>
                <a:spcPts val="0"/>
              </a:spcAft>
              <a:buClr>
                <a:schemeClr val="lt1"/>
              </a:buClr>
              <a:buSzPts val="5200"/>
              <a:buNone/>
              <a:defRPr b="0" sz="5200">
                <a:solidFill>
                  <a:schemeClr val="lt1"/>
                </a:solidFill>
              </a:defRPr>
            </a:lvl3pPr>
            <a:lvl4pPr lvl="3" rtl="0" algn="ctr">
              <a:spcBef>
                <a:spcPts val="0"/>
              </a:spcBef>
              <a:spcAft>
                <a:spcPts val="0"/>
              </a:spcAft>
              <a:buClr>
                <a:schemeClr val="lt1"/>
              </a:buClr>
              <a:buSzPts val="5200"/>
              <a:buNone/>
              <a:defRPr b="0" sz="5200">
                <a:solidFill>
                  <a:schemeClr val="lt1"/>
                </a:solidFill>
              </a:defRPr>
            </a:lvl4pPr>
            <a:lvl5pPr lvl="4" rtl="0" algn="ctr">
              <a:spcBef>
                <a:spcPts val="0"/>
              </a:spcBef>
              <a:spcAft>
                <a:spcPts val="0"/>
              </a:spcAft>
              <a:buClr>
                <a:schemeClr val="lt1"/>
              </a:buClr>
              <a:buSzPts val="5200"/>
              <a:buNone/>
              <a:defRPr b="0" sz="5200">
                <a:solidFill>
                  <a:schemeClr val="lt1"/>
                </a:solidFill>
              </a:defRPr>
            </a:lvl5pPr>
            <a:lvl6pPr lvl="5" rtl="0" algn="ctr">
              <a:spcBef>
                <a:spcPts val="0"/>
              </a:spcBef>
              <a:spcAft>
                <a:spcPts val="0"/>
              </a:spcAft>
              <a:buClr>
                <a:schemeClr val="lt1"/>
              </a:buClr>
              <a:buSzPts val="5200"/>
              <a:buNone/>
              <a:defRPr b="0" sz="5200">
                <a:solidFill>
                  <a:schemeClr val="lt1"/>
                </a:solidFill>
              </a:defRPr>
            </a:lvl6pPr>
            <a:lvl7pPr lvl="6" rtl="0" algn="ctr">
              <a:spcBef>
                <a:spcPts val="0"/>
              </a:spcBef>
              <a:spcAft>
                <a:spcPts val="0"/>
              </a:spcAft>
              <a:buClr>
                <a:schemeClr val="lt1"/>
              </a:buClr>
              <a:buSzPts val="5200"/>
              <a:buNone/>
              <a:defRPr b="0" sz="5200">
                <a:solidFill>
                  <a:schemeClr val="lt1"/>
                </a:solidFill>
              </a:defRPr>
            </a:lvl7pPr>
            <a:lvl8pPr lvl="7" rtl="0" algn="ctr">
              <a:spcBef>
                <a:spcPts val="0"/>
              </a:spcBef>
              <a:spcAft>
                <a:spcPts val="0"/>
              </a:spcAft>
              <a:buClr>
                <a:schemeClr val="lt1"/>
              </a:buClr>
              <a:buSzPts val="5200"/>
              <a:buNone/>
              <a:defRPr b="0" sz="5200">
                <a:solidFill>
                  <a:schemeClr val="lt1"/>
                </a:solidFill>
              </a:defRPr>
            </a:lvl8pPr>
            <a:lvl9pPr lvl="8" rtl="0" algn="ctr">
              <a:spcBef>
                <a:spcPts val="0"/>
              </a:spcBef>
              <a:spcAft>
                <a:spcPts val="0"/>
              </a:spcAft>
              <a:buClr>
                <a:schemeClr val="lt1"/>
              </a:buClr>
              <a:buSzPts val="5200"/>
              <a:buNone/>
              <a:defRPr b="0" sz="5200">
                <a:solidFill>
                  <a:schemeClr val="lt1"/>
                </a:solidFill>
              </a:defRPr>
            </a:lvl9pPr>
          </a:lstStyle>
          <a:p/>
        </p:txBody>
      </p:sp>
      <p:sp>
        <p:nvSpPr>
          <p:cNvPr id="478" name="Google Shape;478;p3"/>
          <p:cNvSpPr txBox="1"/>
          <p:nvPr>
            <p:ph idx="1" type="subTitle"/>
          </p:nvPr>
        </p:nvSpPr>
        <p:spPr>
          <a:xfrm>
            <a:off x="1557875" y="2497163"/>
            <a:ext cx="6028200" cy="795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lgn="ctr">
              <a:spcBef>
                <a:spcPts val="0"/>
              </a:spcBef>
              <a:spcAft>
                <a:spcPts val="0"/>
              </a:spcAft>
              <a:buClr>
                <a:schemeClr val="dk1"/>
              </a:buClr>
              <a:buSzPts val="1600"/>
              <a:buNone/>
              <a:defRPr sz="1600"/>
            </a:lvl2pPr>
            <a:lvl3pPr lvl="2" rtl="0" algn="ctr">
              <a:spcBef>
                <a:spcPts val="0"/>
              </a:spcBef>
              <a:spcAft>
                <a:spcPts val="0"/>
              </a:spcAft>
              <a:buClr>
                <a:schemeClr val="dk1"/>
              </a:buClr>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479" name="Google Shape;479;p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480" name="Shape 480"/>
        <p:cNvGrpSpPr/>
        <p:nvPr/>
      </p:nvGrpSpPr>
      <p:grpSpPr>
        <a:xfrm>
          <a:off x="0" y="0"/>
          <a:ext cx="0" cy="0"/>
          <a:chOff x="0" y="0"/>
          <a:chExt cx="0" cy="0"/>
        </a:xfrm>
      </p:grpSpPr>
      <p:sp>
        <p:nvSpPr>
          <p:cNvPr id="481" name="Google Shape;481;p4"/>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SzPts val="2000"/>
              <a:buChar char="✖"/>
              <a:defRPr i="1" sz="2000">
                <a:solidFill>
                  <a:schemeClr val="accent1"/>
                </a:solidFill>
              </a:defRPr>
            </a:lvl1pPr>
            <a:lvl2pPr indent="-355600" lvl="1" marL="914400" rtl="0" algn="ctr">
              <a:spcBef>
                <a:spcPts val="0"/>
              </a:spcBef>
              <a:spcAft>
                <a:spcPts val="0"/>
              </a:spcAft>
              <a:buSzPts val="2000"/>
              <a:buChar char="○"/>
              <a:defRPr i="1" sz="2000">
                <a:solidFill>
                  <a:schemeClr val="accent1"/>
                </a:solidFill>
              </a:defRPr>
            </a:lvl2pPr>
            <a:lvl3pPr indent="-355600" lvl="2" marL="1371600" rtl="0" algn="ctr">
              <a:spcBef>
                <a:spcPts val="0"/>
              </a:spcBef>
              <a:spcAft>
                <a:spcPts val="0"/>
              </a:spcAft>
              <a:buSzPts val="2000"/>
              <a:buChar char="■"/>
              <a:defRPr i="1" sz="2000">
                <a:solidFill>
                  <a:schemeClr val="accent1"/>
                </a:solidFill>
              </a:defRPr>
            </a:lvl3pPr>
            <a:lvl4pPr indent="-355600" lvl="3" marL="1828800" rtl="0" algn="ctr">
              <a:spcBef>
                <a:spcPts val="0"/>
              </a:spcBef>
              <a:spcAft>
                <a:spcPts val="0"/>
              </a:spcAft>
              <a:buClr>
                <a:schemeClr val="accent1"/>
              </a:buClr>
              <a:buSzPts val="2000"/>
              <a:buChar char="●"/>
              <a:defRPr i="1" sz="2000">
                <a:solidFill>
                  <a:schemeClr val="accent1"/>
                </a:solidFill>
              </a:defRPr>
            </a:lvl4pPr>
            <a:lvl5pPr indent="-355600" lvl="4" marL="2286000" rtl="0" algn="ctr">
              <a:spcBef>
                <a:spcPts val="0"/>
              </a:spcBef>
              <a:spcAft>
                <a:spcPts val="0"/>
              </a:spcAft>
              <a:buClr>
                <a:schemeClr val="accent1"/>
              </a:buClr>
              <a:buSzPts val="2000"/>
              <a:buChar char="○"/>
              <a:defRPr i="1" sz="2000">
                <a:solidFill>
                  <a:schemeClr val="accent1"/>
                </a:solidFill>
              </a:defRPr>
            </a:lvl5pPr>
            <a:lvl6pPr indent="-355600" lvl="5" marL="2743200" rtl="0" algn="ctr">
              <a:spcBef>
                <a:spcPts val="0"/>
              </a:spcBef>
              <a:spcAft>
                <a:spcPts val="0"/>
              </a:spcAft>
              <a:buClr>
                <a:schemeClr val="accent1"/>
              </a:buClr>
              <a:buSzPts val="2000"/>
              <a:buChar char="■"/>
              <a:defRPr i="1" sz="2000">
                <a:solidFill>
                  <a:schemeClr val="accent1"/>
                </a:solidFill>
              </a:defRPr>
            </a:lvl6pPr>
            <a:lvl7pPr indent="-355600" lvl="6" marL="3200400" rtl="0" algn="ctr">
              <a:spcBef>
                <a:spcPts val="0"/>
              </a:spcBef>
              <a:spcAft>
                <a:spcPts val="0"/>
              </a:spcAft>
              <a:buClr>
                <a:schemeClr val="accent1"/>
              </a:buClr>
              <a:buSzPts val="2000"/>
              <a:buChar char="●"/>
              <a:defRPr i="1" sz="2000">
                <a:solidFill>
                  <a:schemeClr val="accent1"/>
                </a:solidFill>
              </a:defRPr>
            </a:lvl7pPr>
            <a:lvl8pPr indent="-355600" lvl="7" marL="3657600" rtl="0" algn="ctr">
              <a:spcBef>
                <a:spcPts val="0"/>
              </a:spcBef>
              <a:spcAft>
                <a:spcPts val="0"/>
              </a:spcAft>
              <a:buClr>
                <a:schemeClr val="accent1"/>
              </a:buClr>
              <a:buSzPts val="2000"/>
              <a:buChar char="○"/>
              <a:defRPr i="1" sz="2000">
                <a:solidFill>
                  <a:schemeClr val="accent1"/>
                </a:solidFill>
              </a:defRPr>
            </a:lvl8pPr>
            <a:lvl9pPr indent="-355600" lvl="8" marL="4114800" algn="ctr">
              <a:spcBef>
                <a:spcPts val="0"/>
              </a:spcBef>
              <a:spcAft>
                <a:spcPts val="0"/>
              </a:spcAft>
              <a:buClr>
                <a:schemeClr val="accent1"/>
              </a:buClr>
              <a:buSzPts val="2000"/>
              <a:buChar char="■"/>
              <a:defRPr i="1" sz="2000">
                <a:solidFill>
                  <a:schemeClr val="accent1"/>
                </a:solidFill>
              </a:defRPr>
            </a:lvl9pPr>
          </a:lstStyle>
          <a:p/>
        </p:txBody>
      </p:sp>
      <p:sp>
        <p:nvSpPr>
          <p:cNvPr id="482" name="Google Shape;482;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indent="0" lvl="0" marL="0" rtl="0" algn="r">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5" name="Google Shape;485;p4"/>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6" name="Google Shape;486;p4"/>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9" name="Google Shape;489;p4"/>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0" name="Google Shape;490;p4"/>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1" name="Google Shape;491;p4"/>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2" name="Google Shape;492;p4"/>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3" name="Google Shape;493;p4"/>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4" name="Google Shape;494;p4"/>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5" name="Google Shape;495;p4"/>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6" name="Google Shape;496;p4"/>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7" name="Google Shape;497;p4"/>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8" name="Google Shape;498;p4"/>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9" name="Google Shape;499;p4"/>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0" name="Google Shape;500;p4"/>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1" name="Google Shape;501;p4"/>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2" name="Google Shape;502;p4"/>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3" name="Google Shape;503;p4"/>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4" name="Google Shape;504;p4"/>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5" name="Google Shape;505;p4"/>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6" name="Google Shape;506;p4"/>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7" name="Google Shape;507;p4"/>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0" name="Google Shape;510;p4"/>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1" name="Google Shape;511;p4"/>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2" name="Google Shape;512;p4"/>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3" name="Google Shape;513;p4"/>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4" name="Google Shape;514;p4"/>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7" name="Google Shape;517;p4"/>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8" name="Google Shape;518;p4"/>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9" name="Google Shape;519;p4"/>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0" name="Google Shape;520;p4"/>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1" name="Google Shape;521;p4"/>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2" name="Google Shape;522;p4"/>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3" name="Google Shape;523;p4"/>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4" name="Google Shape;524;p4"/>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5" name="Google Shape;525;p4"/>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6" name="Google Shape;526;p4"/>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7" name="Google Shape;527;p4"/>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8" name="Google Shape;528;p4"/>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1" name="Google Shape;531;p4"/>
            <p:cNvSpPr/>
            <p:nvPr/>
          </p:nvSpPr>
          <p:spPr>
            <a:xfrm>
              <a:off x="1409791" y="2120775"/>
              <a:ext cx="35868" cy="35802"/>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2" name="Google Shape;532;p4"/>
            <p:cNvSpPr/>
            <p:nvPr/>
          </p:nvSpPr>
          <p:spPr>
            <a:xfrm>
              <a:off x="792593" y="1261999"/>
              <a:ext cx="619523" cy="565853"/>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3" name="Google Shape;533;p4"/>
            <p:cNvSpPr/>
            <p:nvPr/>
          </p:nvSpPr>
          <p:spPr>
            <a:xfrm>
              <a:off x="969210" y="1727156"/>
              <a:ext cx="210294" cy="53736"/>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4" name="Google Shape;534;p4"/>
            <p:cNvSpPr/>
            <p:nvPr/>
          </p:nvSpPr>
          <p:spPr>
            <a:xfrm>
              <a:off x="1798894" y="1999953"/>
              <a:ext cx="62703" cy="134306"/>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5" name="Google Shape;535;p4"/>
            <p:cNvSpPr/>
            <p:nvPr/>
          </p:nvSpPr>
          <p:spPr>
            <a:xfrm>
              <a:off x="1197372" y="1776375"/>
              <a:ext cx="73862" cy="31351"/>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6" name="Google Shape;536;p4"/>
            <p:cNvSpPr/>
            <p:nvPr/>
          </p:nvSpPr>
          <p:spPr>
            <a:xfrm>
              <a:off x="799302" y="1767408"/>
              <a:ext cx="64895" cy="3361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7" name="Google Shape;537;p4"/>
            <p:cNvSpPr/>
            <p:nvPr/>
          </p:nvSpPr>
          <p:spPr>
            <a:xfrm>
              <a:off x="1322578" y="1836753"/>
              <a:ext cx="143207" cy="51477"/>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8" name="Google Shape;538;p4"/>
            <p:cNvSpPr/>
            <p:nvPr/>
          </p:nvSpPr>
          <p:spPr>
            <a:xfrm>
              <a:off x="1684846" y="2181153"/>
              <a:ext cx="66" cy="66"/>
            </a:xfrm>
            <a:custGeom>
              <a:rect b="b" l="l" r="r" t="t"/>
              <a:pathLst>
                <a:path extrusionOk="0" h="1" w="1">
                  <a:moveTo>
                    <a:pt x="1" y="0"/>
                  </a:moveTo>
                  <a:lnTo>
                    <a:pt x="1" y="0"/>
                  </a:lnTo>
                  <a:lnTo>
                    <a:pt x="1" y="0"/>
                  </a:lnTo>
                  <a:lnTo>
                    <a:pt x="1" y="0"/>
                  </a:lnTo>
                  <a:lnTo>
                    <a:pt x="1" y="0"/>
                  </a:lnTo>
                  <a:lnTo>
                    <a:pt x="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9" name="Google Shape;539;p4"/>
            <p:cNvSpPr/>
            <p:nvPr/>
          </p:nvSpPr>
          <p:spPr>
            <a:xfrm>
              <a:off x="1660270" y="2158769"/>
              <a:ext cx="26901" cy="26901"/>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0" name="Google Shape;540;p4"/>
            <p:cNvSpPr/>
            <p:nvPr/>
          </p:nvSpPr>
          <p:spPr>
            <a:xfrm>
              <a:off x="750083" y="1865779"/>
              <a:ext cx="304215" cy="250546"/>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1" name="Google Shape;541;p4"/>
            <p:cNvSpPr/>
            <p:nvPr/>
          </p:nvSpPr>
          <p:spPr>
            <a:xfrm>
              <a:off x="1635694" y="2129676"/>
              <a:ext cx="89471" cy="100697"/>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2" name="Google Shape;542;p4"/>
            <p:cNvSpPr/>
            <p:nvPr/>
          </p:nvSpPr>
          <p:spPr>
            <a:xfrm>
              <a:off x="870839" y="1984344"/>
              <a:ext cx="38060" cy="35802"/>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3" name="Google Shape;543;p4"/>
            <p:cNvSpPr/>
            <p:nvPr/>
          </p:nvSpPr>
          <p:spPr>
            <a:xfrm>
              <a:off x="369880" y="1765149"/>
              <a:ext cx="266221" cy="257254"/>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4" name="Google Shape;544;p4"/>
            <p:cNvSpPr/>
            <p:nvPr/>
          </p:nvSpPr>
          <p:spPr>
            <a:xfrm>
              <a:off x="305052" y="1677937"/>
              <a:ext cx="1538677" cy="673192"/>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5" name="Google Shape;545;p4"/>
            <p:cNvSpPr/>
            <p:nvPr/>
          </p:nvSpPr>
          <p:spPr>
            <a:xfrm>
              <a:off x="428066" y="1821077"/>
              <a:ext cx="143207" cy="156624"/>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6" name="Google Shape;546;p4"/>
            <p:cNvSpPr/>
            <p:nvPr/>
          </p:nvSpPr>
          <p:spPr>
            <a:xfrm>
              <a:off x="1586475" y="2076007"/>
              <a:ext cx="190168" cy="201327"/>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9" name="Google Shape;549;p4"/>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0" name="Google Shape;550;p4"/>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1" name="Google Shape;551;p4"/>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2" name="Google Shape;552;p4"/>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3" name="Google Shape;553;p4"/>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4" name="Google Shape;554;p4"/>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5" name="Google Shape;555;p4"/>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6" name="Google Shape;556;p4"/>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7" name="Google Shape;557;p4"/>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8" name="Google Shape;558;p4"/>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9" name="Google Shape;559;p4"/>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0" name="Google Shape;560;p4"/>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1" name="Google Shape;561;p4"/>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2" name="Google Shape;562;p4"/>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3" name="Google Shape;563;p4"/>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4" name="Google Shape;564;p4"/>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5" name="Google Shape;565;p4"/>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6" name="Google Shape;566;p4"/>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7" name="Google Shape;567;p4"/>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8" name="Google Shape;568;p4"/>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9" name="Google Shape;569;p4"/>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0" name="Google Shape;570;p4"/>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1" name="Google Shape;571;p4"/>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2" name="Google Shape;572;p4"/>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3" name="Google Shape;573;p4"/>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4" name="Google Shape;574;p4"/>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5" name="Google Shape;575;p4"/>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6" name="Google Shape;576;p4"/>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7" name="Google Shape;577;p4"/>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8" name="Google Shape;578;p4"/>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9" name="Google Shape;579;p4"/>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0" name="Google Shape;580;p4"/>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1" name="Google Shape;581;p4"/>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2" name="Google Shape;582;p4"/>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3" name="Google Shape;583;p4"/>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4" name="Google Shape;584;p4"/>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5" name="Google Shape;585;p4"/>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6" name="Google Shape;586;p4"/>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7" name="Google Shape;587;p4"/>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8" name="Google Shape;588;p4"/>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9" name="Google Shape;589;p4"/>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0" name="Google Shape;590;p4"/>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1" name="Google Shape;591;p4"/>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2" name="Google Shape;592;p4"/>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3" name="Google Shape;593;p4"/>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4" name="Google Shape;594;p4"/>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5" name="Google Shape;595;p4"/>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6" name="Google Shape;596;p4"/>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7" name="Google Shape;597;p4"/>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8" name="Google Shape;598;p4"/>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9" name="Google Shape;599;p4"/>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0" name="Google Shape;600;p4"/>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1" name="Google Shape;601;p4"/>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2" name="Google Shape;602;p4"/>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3" name="Google Shape;603;p4"/>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4" name="Google Shape;604;p4"/>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5" name="Google Shape;605;p4"/>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6" name="Google Shape;606;p4"/>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7" name="Google Shape;607;p4"/>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8" name="Google Shape;608;p4"/>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9" name="Google Shape;609;p4"/>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0" name="Google Shape;610;p4"/>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1" name="Google Shape;611;p4"/>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2" name="Google Shape;612;p4"/>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3" name="Google Shape;613;p4"/>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4" name="Google Shape;614;p4"/>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5" name="Google Shape;615;p4"/>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6" name="Google Shape;616;p4"/>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7" name="Google Shape;617;p4"/>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8" name="Google Shape;618;p4"/>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9" name="Google Shape;619;p4"/>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0" name="Google Shape;620;p4"/>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1" name="Google Shape;621;p4"/>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2" name="Google Shape;622;p4"/>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3" name="Google Shape;623;p4"/>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4" name="Google Shape;624;p4"/>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5" name="Google Shape;625;p4"/>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6" name="Google Shape;626;p4"/>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7" name="Google Shape;627;p4"/>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8" name="Google Shape;628;p4"/>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9" name="Google Shape;629;p4"/>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0" name="Google Shape;630;p4"/>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1" name="Google Shape;631;p4"/>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2" name="Google Shape;632;p4"/>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3" name="Google Shape;633;p4"/>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4" name="Google Shape;634;p4"/>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5" name="Google Shape;635;p4"/>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6" name="Google Shape;636;p4"/>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7" name="Google Shape;637;p4"/>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8" name="Google Shape;638;p4"/>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9" name="Google Shape;639;p4"/>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0" name="Google Shape;640;p4"/>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1" name="Google Shape;641;p4"/>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2" name="Google Shape;642;p4"/>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3" name="Google Shape;643;p4"/>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4" name="Google Shape;644;p4"/>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5" name="Google Shape;645;p4"/>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6" name="Google Shape;646;p4"/>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7" name="Google Shape;647;p4"/>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8" name="Google Shape;648;p4"/>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9" name="Google Shape;649;p4"/>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0" name="Google Shape;650;p4"/>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1" name="Google Shape;651;p4"/>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2" name="Google Shape;652;p4"/>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3" name="Google Shape;653;p4"/>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4" name="Google Shape;654;p4"/>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5" name="Google Shape;655;p4"/>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6" name="Google Shape;656;p4"/>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7" name="Google Shape;657;p4"/>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8" name="Google Shape;658;p4"/>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9" name="Google Shape;659;p4"/>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0" name="Google Shape;660;p4"/>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1" name="Google Shape;661;p4"/>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2" name="Google Shape;662;p4"/>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3" name="Google Shape;663;p4"/>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4" name="Google Shape;664;p4"/>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5" name="Google Shape;665;p4"/>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6" name="Google Shape;666;p4"/>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7" name="Google Shape;667;p4"/>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8" name="Google Shape;668;p4"/>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9" name="Google Shape;669;p4"/>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0" name="Google Shape;670;p4"/>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1" name="Google Shape;671;p4"/>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2" name="Google Shape;672;p4"/>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3" name="Google Shape;673;p4"/>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4" name="Google Shape;674;p4"/>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5" name="Google Shape;675;p4"/>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6" name="Google Shape;676;p4"/>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7" name="Google Shape;677;p4"/>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8" name="Google Shape;678;p4"/>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9" name="Google Shape;679;p4"/>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0" name="Google Shape;680;p4"/>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1" name="Google Shape;681;p4"/>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2" name="Google Shape;682;p4"/>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3" name="Google Shape;683;p4"/>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84"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7" name="Google Shape;687;p5"/>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8" name="Google Shape;688;p5"/>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1" name="Google Shape;691;p5"/>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2" name="Google Shape;692;p5"/>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5" name="Google Shape;695;p5"/>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6" name="Google Shape;696;p5"/>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9" name="Google Shape;699;p5"/>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0" name="Google Shape;700;p5"/>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3" name="Google Shape;703;p5"/>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4" name="Google Shape;704;p5"/>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5" name="Google Shape;705;p5"/>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6" name="Google Shape;706;p5"/>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7" name="Google Shape;707;p5"/>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8" name="Google Shape;708;p5"/>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9" name="Google Shape;709;p5"/>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2" name="Google Shape;712;p5"/>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3" name="Google Shape;713;p5"/>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4" name="Google Shape;714;p5"/>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5" name="Google Shape;715;p5"/>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6" name="Google Shape;716;p5"/>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7" name="Google Shape;717;p5"/>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8" name="Google Shape;718;p5"/>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1" name="Google Shape;721;p5"/>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2" name="Google Shape;722;p5"/>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3" name="Google Shape;723;p5"/>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4" name="Google Shape;724;p5"/>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5" name="Google Shape;725;p5"/>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6" name="Google Shape;726;p5"/>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7" name="Google Shape;727;p5"/>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8" name="Google Shape;728;p5"/>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9" name="Google Shape;729;p5"/>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2" name="Google Shape;732;p5"/>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5" name="Google Shape;735;p5"/>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6" name="Google Shape;736;p5"/>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7" name="Google Shape;737;p5"/>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0" name="Google Shape;740;p5"/>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1" name="Google Shape;741;p5"/>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2" name="Google Shape;742;p5"/>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3" name="Google Shape;743;p5"/>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4" name="Google Shape;744;p5"/>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5" name="Google Shape;745;p5"/>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6" name="Google Shape;746;p5"/>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7" name="Google Shape;747;p5"/>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8" name="Google Shape;748;p5"/>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9" name="Google Shape;749;p5"/>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0" name="Google Shape;750;p5"/>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1" name="Google Shape;751;p5"/>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2" name="Google Shape;752;p5"/>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3" name="Google Shape;753;p5"/>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4" name="Google Shape;754;p5"/>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5" name="Google Shape;755;p5"/>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6" name="Google Shape;756;p5"/>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7" name="Google Shape;757;p5"/>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8" name="Google Shape;758;p5"/>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9" name="Google Shape;759;p5"/>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0" name="Google Shape;760;p5"/>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1" name="Google Shape;761;p5"/>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2" name="Google Shape;762;p5"/>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3" name="Google Shape;763;p5"/>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4" name="Google Shape;764;p5"/>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5" name="Google Shape;765;p5"/>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6" name="Google Shape;766;p5"/>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7" name="Google Shape;767;p5"/>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8" name="Google Shape;768;p5"/>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9" name="Google Shape;769;p5"/>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0" name="Google Shape;770;p5"/>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1" name="Google Shape;771;p5"/>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2" name="Google Shape;772;p5"/>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3" name="Google Shape;773;p5"/>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4" name="Google Shape;774;p5"/>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5" name="Google Shape;775;p5"/>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6" name="Google Shape;776;p5"/>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7" name="Google Shape;777;p5"/>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8" name="Google Shape;778;p5"/>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9" name="Google Shape;779;p5"/>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0" name="Google Shape;780;p5"/>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1" name="Google Shape;781;p5"/>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2" name="Google Shape;782;p5"/>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3" name="Google Shape;783;p5"/>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4" name="Google Shape;784;p5"/>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5" name="Google Shape;785;p5"/>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6" name="Google Shape;786;p5"/>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7" name="Google Shape;787;p5"/>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8" name="Google Shape;788;p5"/>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9" name="Google Shape;789;p5"/>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0" name="Google Shape;790;p5"/>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1" name="Google Shape;791;p5"/>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2" name="Google Shape;792;p5"/>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3" name="Google Shape;793;p5"/>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4" name="Google Shape;794;p5"/>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5" name="Google Shape;795;p5"/>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6" name="Google Shape;796;p5"/>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7" name="Google Shape;797;p5"/>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8" name="Google Shape;798;p5"/>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9" name="Google Shape;799;p5"/>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0" name="Google Shape;800;p5"/>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1" name="Google Shape;801;p5"/>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2" name="Google Shape;802;p5"/>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3" name="Google Shape;803;p5"/>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4" name="Google Shape;804;p5"/>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5" name="Google Shape;805;p5"/>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6" name="Google Shape;806;p5"/>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7" name="Google Shape;807;p5"/>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8" name="Google Shape;808;p5"/>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9" name="Google Shape;809;p5"/>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0" name="Google Shape;810;p5"/>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1" name="Google Shape;811;p5"/>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2" name="Google Shape;812;p5"/>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3" name="Google Shape;813;p5"/>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4" name="Google Shape;814;p5"/>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5" name="Google Shape;815;p5"/>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6" name="Google Shape;816;p5"/>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7" name="Google Shape;817;p5"/>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8" name="Google Shape;818;p5"/>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9" name="Google Shape;819;p5"/>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0" name="Google Shape;820;p5"/>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1" name="Google Shape;821;p5"/>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2" name="Google Shape;822;p5"/>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3" name="Google Shape;823;p5"/>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4" name="Google Shape;824;p5"/>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5" name="Google Shape;825;p5"/>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6" name="Google Shape;826;p5"/>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7" name="Google Shape;827;p5"/>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8" name="Google Shape;828;p5"/>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9" name="Google Shape;829;p5"/>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0" name="Google Shape;830;p5"/>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1" name="Google Shape;831;p5"/>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2" name="Google Shape;832;p5"/>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3" name="Google Shape;833;p5"/>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4" name="Google Shape;834;p5"/>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5" name="Google Shape;835;p5"/>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6" name="Google Shape;836;p5"/>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7" name="Google Shape;837;p5"/>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8" name="Google Shape;838;p5"/>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9" name="Google Shape;839;p5"/>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0" name="Google Shape;840;p5"/>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1" name="Google Shape;841;p5"/>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2" name="Google Shape;842;p5"/>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3" name="Google Shape;843;p5"/>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4" name="Google Shape;844;p5"/>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5" name="Google Shape;845;p5"/>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6" name="Google Shape;846;p5"/>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7" name="Google Shape;847;p5"/>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8" name="Google Shape;848;p5"/>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9" name="Google Shape;849;p5"/>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0" name="Google Shape;850;p5"/>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1" name="Google Shape;851;p5"/>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2" name="Google Shape;852;p5"/>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3" name="Google Shape;853;p5"/>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4" name="Google Shape;854;p5"/>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5" name="Google Shape;855;p5"/>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6" name="Google Shape;856;p5"/>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7" name="Google Shape;857;p5"/>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8" name="Google Shape;858;p5"/>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9" name="Google Shape;859;p5"/>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0" name="Google Shape;860;p5"/>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1" name="Google Shape;861;p5"/>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2" name="Google Shape;862;p5"/>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3" name="Google Shape;863;p5"/>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4" name="Google Shape;864;p5"/>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5" name="Google Shape;865;p5"/>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6" name="Google Shape;866;p5"/>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7" name="Google Shape;867;p5"/>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8" name="Google Shape;868;p5"/>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869" name="Google Shape;869;p5"/>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870" name="Google Shape;870;p5"/>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871" name="Google Shape;871;p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872"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5" name="Google Shape;875;p6"/>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6" name="Google Shape;876;p6"/>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9" name="Google Shape;879;p6"/>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0" name="Google Shape;880;p6"/>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3" name="Google Shape;883;p6"/>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4" name="Google Shape;884;p6"/>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7" name="Google Shape;887;p6"/>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8" name="Google Shape;888;p6"/>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1" name="Google Shape;891;p6"/>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2" name="Google Shape;892;p6"/>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3" name="Google Shape;893;p6"/>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4" name="Google Shape;894;p6"/>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5" name="Google Shape;895;p6"/>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6" name="Google Shape;896;p6"/>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7" name="Google Shape;897;p6"/>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0" name="Google Shape;900;p6"/>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1" name="Google Shape;901;p6"/>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2" name="Google Shape;902;p6"/>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3" name="Google Shape;903;p6"/>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4" name="Google Shape;904;p6"/>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5" name="Google Shape;905;p6"/>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6" name="Google Shape;906;p6"/>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9" name="Google Shape;909;p6"/>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0" name="Google Shape;910;p6"/>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1" name="Google Shape;911;p6"/>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2" name="Google Shape;912;p6"/>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3" name="Google Shape;913;p6"/>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4" name="Google Shape;914;p6"/>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5" name="Google Shape;915;p6"/>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6" name="Google Shape;916;p6"/>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7" name="Google Shape;917;p6"/>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0" name="Google Shape;920;p6"/>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3" name="Google Shape;923;p6"/>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4" name="Google Shape;924;p6"/>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5" name="Google Shape;925;p6"/>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8" name="Google Shape;928;p6"/>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9" name="Google Shape;929;p6"/>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0" name="Google Shape;930;p6"/>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1" name="Google Shape;931;p6"/>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2" name="Google Shape;932;p6"/>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3" name="Google Shape;933;p6"/>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4" name="Google Shape;934;p6"/>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5" name="Google Shape;935;p6"/>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6" name="Google Shape;936;p6"/>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7" name="Google Shape;937;p6"/>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8" name="Google Shape;938;p6"/>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9" name="Google Shape;939;p6"/>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0" name="Google Shape;940;p6"/>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1" name="Google Shape;941;p6"/>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2" name="Google Shape;942;p6"/>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3" name="Google Shape;943;p6"/>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4" name="Google Shape;944;p6"/>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5" name="Google Shape;945;p6"/>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6" name="Google Shape;946;p6"/>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7" name="Google Shape;947;p6"/>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8" name="Google Shape;948;p6"/>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9" name="Google Shape;949;p6"/>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0" name="Google Shape;950;p6"/>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1" name="Google Shape;951;p6"/>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2" name="Google Shape;952;p6"/>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3" name="Google Shape;953;p6"/>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4" name="Google Shape;954;p6"/>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5" name="Google Shape;955;p6"/>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6" name="Google Shape;956;p6"/>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7" name="Google Shape;957;p6"/>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8" name="Google Shape;958;p6"/>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9" name="Google Shape;959;p6"/>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0" name="Google Shape;960;p6"/>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1" name="Google Shape;961;p6"/>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2" name="Google Shape;962;p6"/>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3" name="Google Shape;963;p6"/>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4" name="Google Shape;964;p6"/>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5" name="Google Shape;965;p6"/>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6" name="Google Shape;966;p6"/>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7" name="Google Shape;967;p6"/>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8" name="Google Shape;968;p6"/>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9" name="Google Shape;969;p6"/>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0" name="Google Shape;970;p6"/>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1" name="Google Shape;971;p6"/>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2" name="Google Shape;972;p6"/>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3" name="Google Shape;973;p6"/>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4" name="Google Shape;974;p6"/>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5" name="Google Shape;975;p6"/>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6" name="Google Shape;976;p6"/>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7" name="Google Shape;977;p6"/>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8" name="Google Shape;978;p6"/>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9" name="Google Shape;979;p6"/>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0" name="Google Shape;980;p6"/>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1" name="Google Shape;981;p6"/>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2" name="Google Shape;982;p6"/>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3" name="Google Shape;983;p6"/>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4" name="Google Shape;984;p6"/>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5" name="Google Shape;985;p6"/>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6" name="Google Shape;986;p6"/>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7" name="Google Shape;987;p6"/>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8" name="Google Shape;988;p6"/>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9" name="Google Shape;989;p6"/>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0" name="Google Shape;990;p6"/>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1" name="Google Shape;991;p6"/>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2" name="Google Shape;992;p6"/>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3" name="Google Shape;993;p6"/>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4" name="Google Shape;994;p6"/>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5" name="Google Shape;995;p6"/>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6" name="Google Shape;996;p6"/>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7" name="Google Shape;997;p6"/>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8" name="Google Shape;998;p6"/>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9" name="Google Shape;999;p6"/>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0" name="Google Shape;1000;p6"/>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1" name="Google Shape;1001;p6"/>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2" name="Google Shape;1002;p6"/>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3" name="Google Shape;1003;p6"/>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4" name="Google Shape;1004;p6"/>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5" name="Google Shape;1005;p6"/>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6" name="Google Shape;1006;p6"/>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7" name="Google Shape;1007;p6"/>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8" name="Google Shape;1008;p6"/>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9" name="Google Shape;1009;p6"/>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0" name="Google Shape;1010;p6"/>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1" name="Google Shape;1011;p6"/>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2" name="Google Shape;1012;p6"/>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3" name="Google Shape;1013;p6"/>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4" name="Google Shape;1014;p6"/>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5" name="Google Shape;1015;p6"/>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6" name="Google Shape;1016;p6"/>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7" name="Google Shape;1017;p6"/>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8" name="Google Shape;1018;p6"/>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9" name="Google Shape;1019;p6"/>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0" name="Google Shape;1020;p6"/>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1" name="Google Shape;1021;p6"/>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2" name="Google Shape;1022;p6"/>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3" name="Google Shape;1023;p6"/>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4" name="Google Shape;1024;p6"/>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5" name="Google Shape;1025;p6"/>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6" name="Google Shape;1026;p6"/>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7" name="Google Shape;1027;p6"/>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8" name="Google Shape;1028;p6"/>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9" name="Google Shape;1029;p6"/>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0" name="Google Shape;1030;p6"/>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1" name="Google Shape;1031;p6"/>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2" name="Google Shape;1032;p6"/>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3" name="Google Shape;1033;p6"/>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4" name="Google Shape;1034;p6"/>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5" name="Google Shape;1035;p6"/>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6" name="Google Shape;1036;p6"/>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7" name="Google Shape;1037;p6"/>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8" name="Google Shape;1038;p6"/>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9" name="Google Shape;1039;p6"/>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0" name="Google Shape;1040;p6"/>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1" name="Google Shape;1041;p6"/>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2" name="Google Shape;1042;p6"/>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3" name="Google Shape;1043;p6"/>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4" name="Google Shape;1044;p6"/>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5" name="Google Shape;1045;p6"/>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6" name="Google Shape;1046;p6"/>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7" name="Google Shape;1047;p6"/>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8" name="Google Shape;1048;p6"/>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9" name="Google Shape;1049;p6"/>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0" name="Google Shape;1050;p6"/>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1" name="Google Shape;1051;p6"/>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2" name="Google Shape;1052;p6"/>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3" name="Google Shape;1053;p6"/>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4" name="Google Shape;1054;p6"/>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5" name="Google Shape;1055;p6"/>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6" name="Google Shape;1056;p6"/>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057" name="Google Shape;1057;p6"/>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058" name="Google Shape;1058;p6"/>
          <p:cNvSpPr txBox="1"/>
          <p:nvPr>
            <p:ph idx="1" type="body"/>
          </p:nvPr>
        </p:nvSpPr>
        <p:spPr>
          <a:xfrm>
            <a:off x="1131725"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59" name="Google Shape;1059;p6"/>
          <p:cNvSpPr txBox="1"/>
          <p:nvPr>
            <p:ph idx="2" type="body"/>
          </p:nvPr>
        </p:nvSpPr>
        <p:spPr>
          <a:xfrm>
            <a:off x="4672553"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60" name="Google Shape;1060;p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06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4" name="Google Shape;1064;p7"/>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5" name="Google Shape;1065;p7"/>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8" name="Google Shape;1068;p7"/>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9" name="Google Shape;1069;p7"/>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2" name="Google Shape;1072;p7"/>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3" name="Google Shape;1073;p7"/>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6" name="Google Shape;1076;p7"/>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7" name="Google Shape;1077;p7"/>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0" name="Google Shape;1080;p7"/>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1" name="Google Shape;1081;p7"/>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2" name="Google Shape;1082;p7"/>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3" name="Google Shape;1083;p7"/>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4" name="Google Shape;1084;p7"/>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5" name="Google Shape;1085;p7"/>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6" name="Google Shape;1086;p7"/>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9" name="Google Shape;1089;p7"/>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0" name="Google Shape;1090;p7"/>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1" name="Google Shape;1091;p7"/>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2" name="Google Shape;1092;p7"/>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3" name="Google Shape;1093;p7"/>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4" name="Google Shape;1094;p7"/>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5" name="Google Shape;1095;p7"/>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8" name="Google Shape;1098;p7"/>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9" name="Google Shape;1099;p7"/>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0" name="Google Shape;1100;p7"/>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1" name="Google Shape;1101;p7"/>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2" name="Google Shape;1102;p7"/>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3" name="Google Shape;1103;p7"/>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4" name="Google Shape;1104;p7"/>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5" name="Google Shape;1105;p7"/>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6" name="Google Shape;1106;p7"/>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9" name="Google Shape;1109;p7"/>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2" name="Google Shape;1112;p7"/>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3" name="Google Shape;1113;p7"/>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4" name="Google Shape;1114;p7"/>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7" name="Google Shape;1117;p7"/>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8" name="Google Shape;1118;p7"/>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9" name="Google Shape;1119;p7"/>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0" name="Google Shape;1120;p7"/>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1" name="Google Shape;1121;p7"/>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2" name="Google Shape;1122;p7"/>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3" name="Google Shape;1123;p7"/>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4" name="Google Shape;1124;p7"/>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5" name="Google Shape;1125;p7"/>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6" name="Google Shape;1126;p7"/>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7" name="Google Shape;1127;p7"/>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8" name="Google Shape;1128;p7"/>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9" name="Google Shape;1129;p7"/>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0" name="Google Shape;1130;p7"/>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1" name="Google Shape;1131;p7"/>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2" name="Google Shape;1132;p7"/>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3" name="Google Shape;1133;p7"/>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4" name="Google Shape;1134;p7"/>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5" name="Google Shape;1135;p7"/>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6" name="Google Shape;1136;p7"/>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7" name="Google Shape;1137;p7"/>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8" name="Google Shape;1138;p7"/>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9" name="Google Shape;1139;p7"/>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0" name="Google Shape;1140;p7"/>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1" name="Google Shape;1141;p7"/>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2" name="Google Shape;1142;p7"/>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3" name="Google Shape;1143;p7"/>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4" name="Google Shape;1144;p7"/>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5" name="Google Shape;1145;p7"/>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6" name="Google Shape;1146;p7"/>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7" name="Google Shape;1147;p7"/>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8" name="Google Shape;1148;p7"/>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9" name="Google Shape;1149;p7"/>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0" name="Google Shape;1150;p7"/>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1" name="Google Shape;1151;p7"/>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2" name="Google Shape;1152;p7"/>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3" name="Google Shape;1153;p7"/>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4" name="Google Shape;1154;p7"/>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5" name="Google Shape;1155;p7"/>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6" name="Google Shape;1156;p7"/>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7" name="Google Shape;1157;p7"/>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8" name="Google Shape;1158;p7"/>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9" name="Google Shape;1159;p7"/>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0" name="Google Shape;1160;p7"/>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1" name="Google Shape;1161;p7"/>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2" name="Google Shape;1162;p7"/>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3" name="Google Shape;1163;p7"/>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4" name="Google Shape;1164;p7"/>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5" name="Google Shape;1165;p7"/>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6" name="Google Shape;1166;p7"/>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7" name="Google Shape;1167;p7"/>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8" name="Google Shape;1168;p7"/>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9" name="Google Shape;1169;p7"/>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0" name="Google Shape;1170;p7"/>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1" name="Google Shape;1171;p7"/>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2" name="Google Shape;1172;p7"/>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3" name="Google Shape;1173;p7"/>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4" name="Google Shape;1174;p7"/>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5" name="Google Shape;1175;p7"/>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6" name="Google Shape;1176;p7"/>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7" name="Google Shape;1177;p7"/>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8" name="Google Shape;1178;p7"/>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9" name="Google Shape;1179;p7"/>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0" name="Google Shape;1180;p7"/>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1" name="Google Shape;1181;p7"/>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2" name="Google Shape;1182;p7"/>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3" name="Google Shape;1183;p7"/>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4" name="Google Shape;1184;p7"/>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5" name="Google Shape;1185;p7"/>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6" name="Google Shape;1186;p7"/>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7" name="Google Shape;1187;p7"/>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8" name="Google Shape;1188;p7"/>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9" name="Google Shape;1189;p7"/>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0" name="Google Shape;1190;p7"/>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1" name="Google Shape;1191;p7"/>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2" name="Google Shape;1192;p7"/>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3" name="Google Shape;1193;p7"/>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4" name="Google Shape;1194;p7"/>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5" name="Google Shape;1195;p7"/>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6" name="Google Shape;1196;p7"/>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7" name="Google Shape;1197;p7"/>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8" name="Google Shape;1198;p7"/>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9" name="Google Shape;1199;p7"/>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0" name="Google Shape;1200;p7"/>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1" name="Google Shape;1201;p7"/>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2" name="Google Shape;1202;p7"/>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3" name="Google Shape;1203;p7"/>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4" name="Google Shape;1204;p7"/>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5" name="Google Shape;1205;p7"/>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6" name="Google Shape;1206;p7"/>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7" name="Google Shape;1207;p7"/>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8" name="Google Shape;1208;p7"/>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9" name="Google Shape;1209;p7"/>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0" name="Google Shape;1210;p7"/>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1" name="Google Shape;1211;p7"/>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2" name="Google Shape;1212;p7"/>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3" name="Google Shape;1213;p7"/>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4" name="Google Shape;1214;p7"/>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5" name="Google Shape;1215;p7"/>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6" name="Google Shape;1216;p7"/>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7" name="Google Shape;1217;p7"/>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8" name="Google Shape;1218;p7"/>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9" name="Google Shape;1219;p7"/>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0" name="Google Shape;1220;p7"/>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1" name="Google Shape;1221;p7"/>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2" name="Google Shape;1222;p7"/>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3" name="Google Shape;1223;p7"/>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4" name="Google Shape;1224;p7"/>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5" name="Google Shape;1225;p7"/>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6" name="Google Shape;1226;p7"/>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7" name="Google Shape;1227;p7"/>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8" name="Google Shape;1228;p7"/>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9" name="Google Shape;1229;p7"/>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0" name="Google Shape;1230;p7"/>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1" name="Google Shape;1231;p7"/>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2" name="Google Shape;1232;p7"/>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3" name="Google Shape;1233;p7"/>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4" name="Google Shape;1234;p7"/>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5" name="Google Shape;1235;p7"/>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6" name="Google Shape;1236;p7"/>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7" name="Google Shape;1237;p7"/>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8" name="Google Shape;1238;p7"/>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9" name="Google Shape;1239;p7"/>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0" name="Google Shape;1240;p7"/>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1" name="Google Shape;1241;p7"/>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2" name="Google Shape;1242;p7"/>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3" name="Google Shape;1243;p7"/>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4" name="Google Shape;1244;p7"/>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5" name="Google Shape;1245;p7"/>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246" name="Google Shape;1246;p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247" name="Google Shape;1247;p7"/>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48" name="Google Shape;1248;p7"/>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49" name="Google Shape;1249;p7"/>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50" name="Google Shape;1250;p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5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4" name="Google Shape;1254;p8"/>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5" name="Google Shape;1255;p8"/>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8" name="Google Shape;1258;p8"/>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9" name="Google Shape;1259;p8"/>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2" name="Google Shape;1262;p8"/>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3" name="Google Shape;1263;p8"/>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6" name="Google Shape;1266;p8"/>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7" name="Google Shape;1267;p8"/>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0" name="Google Shape;1270;p8"/>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1" name="Google Shape;1271;p8"/>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2" name="Google Shape;1272;p8"/>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3" name="Google Shape;1273;p8"/>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4" name="Google Shape;1274;p8"/>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5" name="Google Shape;1275;p8"/>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6" name="Google Shape;1276;p8"/>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9" name="Google Shape;1279;p8"/>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0" name="Google Shape;1280;p8"/>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1" name="Google Shape;1281;p8"/>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2" name="Google Shape;1282;p8"/>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3" name="Google Shape;1283;p8"/>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4" name="Google Shape;1284;p8"/>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5" name="Google Shape;1285;p8"/>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8" name="Google Shape;1288;p8"/>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9" name="Google Shape;1289;p8"/>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0" name="Google Shape;1290;p8"/>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1" name="Google Shape;1291;p8"/>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2" name="Google Shape;1292;p8"/>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3" name="Google Shape;1293;p8"/>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4" name="Google Shape;1294;p8"/>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5" name="Google Shape;1295;p8"/>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6" name="Google Shape;1296;p8"/>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9" name="Google Shape;1299;p8"/>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2" name="Google Shape;1302;p8"/>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3" name="Google Shape;1303;p8"/>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4" name="Google Shape;1304;p8"/>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7" name="Google Shape;1307;p8"/>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8" name="Google Shape;1308;p8"/>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9" name="Google Shape;1309;p8"/>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0" name="Google Shape;1310;p8"/>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1" name="Google Shape;1311;p8"/>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2" name="Google Shape;1312;p8"/>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3" name="Google Shape;1313;p8"/>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4" name="Google Shape;1314;p8"/>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5" name="Google Shape;1315;p8"/>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6" name="Google Shape;1316;p8"/>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7" name="Google Shape;1317;p8"/>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8" name="Google Shape;1318;p8"/>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9" name="Google Shape;1319;p8"/>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0" name="Google Shape;1320;p8"/>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1" name="Google Shape;1321;p8"/>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2" name="Google Shape;1322;p8"/>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3" name="Google Shape;1323;p8"/>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4" name="Google Shape;1324;p8"/>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5" name="Google Shape;1325;p8"/>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6" name="Google Shape;1326;p8"/>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7" name="Google Shape;1327;p8"/>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8" name="Google Shape;1328;p8"/>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9" name="Google Shape;1329;p8"/>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0" name="Google Shape;1330;p8"/>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1" name="Google Shape;1331;p8"/>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2" name="Google Shape;1332;p8"/>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3" name="Google Shape;1333;p8"/>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4" name="Google Shape;1334;p8"/>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5" name="Google Shape;1335;p8"/>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6" name="Google Shape;1336;p8"/>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7" name="Google Shape;1337;p8"/>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8" name="Google Shape;1338;p8"/>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9" name="Google Shape;1339;p8"/>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0" name="Google Shape;1340;p8"/>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1" name="Google Shape;1341;p8"/>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2" name="Google Shape;1342;p8"/>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3" name="Google Shape;1343;p8"/>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4" name="Google Shape;1344;p8"/>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5" name="Google Shape;1345;p8"/>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6" name="Google Shape;1346;p8"/>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7" name="Google Shape;1347;p8"/>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8" name="Google Shape;1348;p8"/>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9" name="Google Shape;1349;p8"/>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0" name="Google Shape;1350;p8"/>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1" name="Google Shape;1351;p8"/>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2" name="Google Shape;1352;p8"/>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3" name="Google Shape;1353;p8"/>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4" name="Google Shape;1354;p8"/>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5" name="Google Shape;1355;p8"/>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6" name="Google Shape;1356;p8"/>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7" name="Google Shape;1357;p8"/>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8" name="Google Shape;1358;p8"/>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9" name="Google Shape;1359;p8"/>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0" name="Google Shape;1360;p8"/>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1" name="Google Shape;1361;p8"/>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2" name="Google Shape;1362;p8"/>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3" name="Google Shape;1363;p8"/>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4" name="Google Shape;1364;p8"/>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5" name="Google Shape;1365;p8"/>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6" name="Google Shape;1366;p8"/>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7" name="Google Shape;1367;p8"/>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8" name="Google Shape;1368;p8"/>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9" name="Google Shape;1369;p8"/>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0" name="Google Shape;1370;p8"/>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1" name="Google Shape;1371;p8"/>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2" name="Google Shape;1372;p8"/>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3" name="Google Shape;1373;p8"/>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4" name="Google Shape;1374;p8"/>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5" name="Google Shape;1375;p8"/>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6" name="Google Shape;1376;p8"/>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7" name="Google Shape;1377;p8"/>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8" name="Google Shape;1378;p8"/>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9" name="Google Shape;1379;p8"/>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0" name="Google Shape;1380;p8"/>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1" name="Google Shape;1381;p8"/>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2" name="Google Shape;1382;p8"/>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3" name="Google Shape;1383;p8"/>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4" name="Google Shape;1384;p8"/>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5" name="Google Shape;1385;p8"/>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6" name="Google Shape;1386;p8"/>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7" name="Google Shape;1387;p8"/>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8" name="Google Shape;1388;p8"/>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9" name="Google Shape;1389;p8"/>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0" name="Google Shape;1390;p8"/>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1" name="Google Shape;1391;p8"/>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2" name="Google Shape;1392;p8"/>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3" name="Google Shape;1393;p8"/>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4" name="Google Shape;1394;p8"/>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5" name="Google Shape;1395;p8"/>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6" name="Google Shape;1396;p8"/>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7" name="Google Shape;1397;p8"/>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8" name="Google Shape;1398;p8"/>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9" name="Google Shape;1399;p8"/>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0" name="Google Shape;1400;p8"/>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1" name="Google Shape;1401;p8"/>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2" name="Google Shape;1402;p8"/>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3" name="Google Shape;1403;p8"/>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4" name="Google Shape;1404;p8"/>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5" name="Google Shape;1405;p8"/>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6" name="Google Shape;1406;p8"/>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7" name="Google Shape;1407;p8"/>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8" name="Google Shape;1408;p8"/>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9" name="Google Shape;1409;p8"/>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0" name="Google Shape;1410;p8"/>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1" name="Google Shape;1411;p8"/>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2" name="Google Shape;1412;p8"/>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3" name="Google Shape;1413;p8"/>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4" name="Google Shape;1414;p8"/>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5" name="Google Shape;1415;p8"/>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6" name="Google Shape;1416;p8"/>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7" name="Google Shape;1417;p8"/>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8" name="Google Shape;1418;p8"/>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9" name="Google Shape;1419;p8"/>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0" name="Google Shape;1420;p8"/>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1" name="Google Shape;1421;p8"/>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2" name="Google Shape;1422;p8"/>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3" name="Google Shape;1423;p8"/>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4" name="Google Shape;1424;p8"/>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5" name="Google Shape;1425;p8"/>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6" name="Google Shape;1426;p8"/>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7" name="Google Shape;1427;p8"/>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8" name="Google Shape;1428;p8"/>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9" name="Google Shape;1429;p8"/>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0" name="Google Shape;1430;p8"/>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1" name="Google Shape;1431;p8"/>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2" name="Google Shape;1432;p8"/>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3" name="Google Shape;1433;p8"/>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4" name="Google Shape;1434;p8"/>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5" name="Google Shape;1435;p8"/>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36" name="Google Shape;1436;p8"/>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437" name="Google Shape;1437;p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438" name="Shape 1438"/>
        <p:cNvGrpSpPr/>
        <p:nvPr/>
      </p:nvGrpSpPr>
      <p:grpSpPr>
        <a:xfrm>
          <a:off x="0" y="0"/>
          <a:ext cx="0" cy="0"/>
          <a:chOff x="0" y="0"/>
          <a:chExt cx="0" cy="0"/>
        </a:xfrm>
      </p:grpSpPr>
      <p:grpSp>
        <p:nvGrpSpPr>
          <p:cNvPr id="1439" name="Google Shape;1439;p9"/>
          <p:cNvGrpSpPr/>
          <p:nvPr/>
        </p:nvGrpSpPr>
        <p:grpSpPr>
          <a:xfrm>
            <a:off x="3" y="1362853"/>
            <a:ext cx="830992" cy="1847937"/>
            <a:chOff x="3" y="1439053"/>
            <a:chExt cx="830992" cy="1847937"/>
          </a:xfrm>
        </p:grpSpPr>
        <p:sp>
          <p:nvSpPr>
            <p:cNvPr id="1440" name="Google Shape;1440;p9"/>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1" name="Google Shape;1441;p9"/>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2" name="Google Shape;1442;p9"/>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43" name="Google Shape;1443;p9"/>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444" name="Google Shape;1444;p9"/>
          <p:cNvGrpSpPr/>
          <p:nvPr/>
        </p:nvGrpSpPr>
        <p:grpSpPr>
          <a:xfrm>
            <a:off x="1390437" y="-6"/>
            <a:ext cx="1603317" cy="405444"/>
            <a:chOff x="448987" y="-6"/>
            <a:chExt cx="1603317" cy="405444"/>
          </a:xfrm>
        </p:grpSpPr>
        <p:sp>
          <p:nvSpPr>
            <p:cNvPr id="1445" name="Google Shape;1445;p9"/>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6" name="Google Shape;1446;p9"/>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7" name="Google Shape;1447;p9"/>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8" name="Google Shape;1448;p9"/>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9" name="Google Shape;1449;p9"/>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0" name="Google Shape;1450;p9"/>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1" name="Google Shape;1451;p9"/>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2" name="Google Shape;1452;p9"/>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3" name="Google Shape;1453;p9"/>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54" name="Google Shape;1454;p9"/>
          <p:cNvGrpSpPr/>
          <p:nvPr/>
        </p:nvGrpSpPr>
        <p:grpSpPr>
          <a:xfrm>
            <a:off x="7935832" y="1674515"/>
            <a:ext cx="1207974" cy="1445876"/>
            <a:chOff x="5654182" y="1903115"/>
            <a:chExt cx="1207974" cy="1445876"/>
          </a:xfrm>
        </p:grpSpPr>
        <p:sp>
          <p:nvSpPr>
            <p:cNvPr id="1455" name="Google Shape;1455;p9"/>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6" name="Google Shape;1456;p9"/>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7" name="Google Shape;1457;p9"/>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8" name="Google Shape;1458;p9"/>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9" name="Google Shape;1459;p9"/>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0" name="Google Shape;1460;p9"/>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1" name="Google Shape;1461;p9"/>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2" name="Google Shape;1462;p9"/>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3" name="Google Shape;1463;p9"/>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4" name="Google Shape;1464;p9"/>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5" name="Google Shape;1465;p9"/>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6" name="Google Shape;1466;p9"/>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7" name="Google Shape;1467;p9"/>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8" name="Google Shape;1468;p9"/>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69" name="Google Shape;1469;p9"/>
          <p:cNvGrpSpPr/>
          <p:nvPr/>
        </p:nvGrpSpPr>
        <p:grpSpPr>
          <a:xfrm>
            <a:off x="8106707" y="3508074"/>
            <a:ext cx="1037098" cy="1476031"/>
            <a:chOff x="5825057" y="3508074"/>
            <a:chExt cx="1037098" cy="1476031"/>
          </a:xfrm>
        </p:grpSpPr>
        <p:sp>
          <p:nvSpPr>
            <p:cNvPr id="1470" name="Google Shape;1470;p9"/>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1" name="Google Shape;1471;p9"/>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2" name="Google Shape;1472;p9"/>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73" name="Google Shape;1473;p9"/>
          <p:cNvGrpSpPr/>
          <p:nvPr/>
        </p:nvGrpSpPr>
        <p:grpSpPr>
          <a:xfrm>
            <a:off x="3462913" y="4724358"/>
            <a:ext cx="2218152" cy="422263"/>
            <a:chOff x="2330363" y="4724358"/>
            <a:chExt cx="2218152" cy="422263"/>
          </a:xfrm>
        </p:grpSpPr>
        <p:sp>
          <p:nvSpPr>
            <p:cNvPr id="1474" name="Google Shape;1474;p9"/>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5" name="Google Shape;1475;p9"/>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6" name="Google Shape;1476;p9"/>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7" name="Google Shape;1477;p9"/>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8" name="Google Shape;1478;p9"/>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9" name="Google Shape;1479;p9"/>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0" name="Google Shape;1480;p9"/>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1" name="Google Shape;1481;p9"/>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2" name="Google Shape;1482;p9"/>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3" name="Google Shape;1483;p9"/>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4" name="Google Shape;1484;p9"/>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5" name="Google Shape;1485;p9"/>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6" name="Google Shape;1486;p9"/>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7" name="Google Shape;1487;p9"/>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8" name="Google Shape;1488;p9"/>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9" name="Google Shape;1489;p9"/>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0" name="Google Shape;1490;p9"/>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1" name="Google Shape;1491;p9"/>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2" name="Google Shape;1492;p9"/>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3" name="Google Shape;1493;p9"/>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4" name="Google Shape;1494;p9"/>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5" name="Google Shape;1495;p9"/>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6" name="Google Shape;1496;p9"/>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7" name="Google Shape;1497;p9"/>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8" name="Google Shape;1498;p9"/>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9" name="Google Shape;1499;p9"/>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0" name="Google Shape;1500;p9"/>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1" name="Google Shape;1501;p9"/>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2" name="Google Shape;1502;p9"/>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3" name="Google Shape;1503;p9"/>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4" name="Google Shape;1504;p9"/>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5" name="Google Shape;1505;p9"/>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6" name="Google Shape;1506;p9"/>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7" name="Google Shape;1507;p9"/>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8" name="Google Shape;1508;p9"/>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9" name="Google Shape;1509;p9"/>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0" name="Google Shape;1510;p9"/>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1" name="Google Shape;1511;p9"/>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2" name="Google Shape;1512;p9"/>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3" name="Google Shape;1513;p9"/>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4" name="Google Shape;1514;p9"/>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5" name="Google Shape;1515;p9"/>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6" name="Google Shape;1516;p9"/>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7" name="Google Shape;1517;p9"/>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8" name="Google Shape;1518;p9"/>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9" name="Google Shape;1519;p9"/>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0" name="Google Shape;1520;p9"/>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1" name="Google Shape;1521;p9"/>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2" name="Google Shape;1522;p9"/>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3" name="Google Shape;1523;p9"/>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4" name="Google Shape;1524;p9"/>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5" name="Google Shape;1525;p9"/>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6" name="Google Shape;1526;p9"/>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7" name="Google Shape;1527;p9"/>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8" name="Google Shape;1528;p9"/>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9" name="Google Shape;1529;p9"/>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0" name="Google Shape;1530;p9"/>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1" name="Google Shape;1531;p9"/>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2" name="Google Shape;1532;p9"/>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33" name="Google Shape;1533;p9"/>
          <p:cNvGrpSpPr/>
          <p:nvPr/>
        </p:nvGrpSpPr>
        <p:grpSpPr>
          <a:xfrm>
            <a:off x="669098" y="3632076"/>
            <a:ext cx="366930" cy="1514545"/>
            <a:chOff x="135698" y="3632076"/>
            <a:chExt cx="366930" cy="1514545"/>
          </a:xfrm>
        </p:grpSpPr>
        <p:sp>
          <p:nvSpPr>
            <p:cNvPr id="1534" name="Google Shape;1534;p9"/>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5" name="Google Shape;1535;p9"/>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6" name="Google Shape;1536;p9"/>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7" name="Google Shape;1537;p9"/>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8" name="Google Shape;1538;p9"/>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9" name="Google Shape;1539;p9"/>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0" name="Google Shape;1540;p9"/>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1" name="Google Shape;1541;p9"/>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2" name="Google Shape;1542;p9"/>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3" name="Google Shape;1543;p9"/>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4" name="Google Shape;1544;p9"/>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5" name="Google Shape;1545;p9"/>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6" name="Google Shape;1546;p9"/>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7" name="Google Shape;1547;p9"/>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8" name="Google Shape;1548;p9"/>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49" name="Google Shape;1549;p9"/>
          <p:cNvSpPr txBox="1"/>
          <p:nvPr>
            <p:ph idx="1" type="body"/>
          </p:nvPr>
        </p:nvSpPr>
        <p:spPr>
          <a:xfrm>
            <a:off x="457200" y="4085775"/>
            <a:ext cx="8229600" cy="4281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2400"/>
              <a:buFont typeface="Amatic SC"/>
              <a:buNone/>
              <a:defRPr b="1" sz="2400">
                <a:latin typeface="Amatic SC"/>
                <a:ea typeface="Amatic SC"/>
                <a:cs typeface="Amatic SC"/>
                <a:sym typeface="Amatic SC"/>
              </a:defRPr>
            </a:lvl1pPr>
          </a:lstStyle>
          <a:p/>
        </p:txBody>
      </p:sp>
      <p:sp>
        <p:nvSpPr>
          <p:cNvPr id="1550" name="Google Shape;1550;p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atin typeface="Amatic SC"/>
                <a:ea typeface="Amatic SC"/>
                <a:cs typeface="Amatic SC"/>
                <a:sym typeface="Amatic SC"/>
              </a:defRPr>
            </a:lvl1pPr>
            <a:lvl2pPr lvl="1">
              <a:buNone/>
              <a:defRPr>
                <a:latin typeface="Amatic SC"/>
                <a:ea typeface="Amatic SC"/>
                <a:cs typeface="Amatic SC"/>
                <a:sym typeface="Amatic SC"/>
              </a:defRPr>
            </a:lvl2pPr>
            <a:lvl3pPr lvl="2">
              <a:buNone/>
              <a:defRPr>
                <a:latin typeface="Amatic SC"/>
                <a:ea typeface="Amatic SC"/>
                <a:cs typeface="Amatic SC"/>
                <a:sym typeface="Amatic SC"/>
              </a:defRPr>
            </a:lvl3pPr>
            <a:lvl4pPr lvl="3">
              <a:buNone/>
              <a:defRPr>
                <a:latin typeface="Amatic SC"/>
                <a:ea typeface="Amatic SC"/>
                <a:cs typeface="Amatic SC"/>
                <a:sym typeface="Amatic SC"/>
              </a:defRPr>
            </a:lvl4pPr>
            <a:lvl5pPr lvl="4">
              <a:buNone/>
              <a:defRPr>
                <a:latin typeface="Amatic SC"/>
                <a:ea typeface="Amatic SC"/>
                <a:cs typeface="Amatic SC"/>
                <a:sym typeface="Amatic SC"/>
              </a:defRPr>
            </a:lvl5pPr>
            <a:lvl6pPr lvl="5">
              <a:buNone/>
              <a:defRPr>
                <a:latin typeface="Amatic SC"/>
                <a:ea typeface="Amatic SC"/>
                <a:cs typeface="Amatic SC"/>
                <a:sym typeface="Amatic SC"/>
              </a:defRPr>
            </a:lvl6pPr>
            <a:lvl7pPr lvl="6">
              <a:buNone/>
              <a:defRPr>
                <a:latin typeface="Amatic SC"/>
                <a:ea typeface="Amatic SC"/>
                <a:cs typeface="Amatic SC"/>
                <a:sym typeface="Amatic SC"/>
              </a:defRPr>
            </a:lvl7pPr>
            <a:lvl8pPr lvl="7">
              <a:buNone/>
              <a:defRPr>
                <a:latin typeface="Amatic SC"/>
                <a:ea typeface="Amatic SC"/>
                <a:cs typeface="Amatic SC"/>
                <a:sym typeface="Amatic SC"/>
              </a:defRPr>
            </a:lvl8pPr>
            <a:lvl9pPr lvl="8">
              <a:buNone/>
              <a:defRPr>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51" name="Shape 1551"/>
        <p:cNvGrpSpPr/>
        <p:nvPr/>
      </p:nvGrpSpPr>
      <p:grpSpPr>
        <a:xfrm>
          <a:off x="0" y="0"/>
          <a:ext cx="0" cy="0"/>
          <a:chOff x="0" y="0"/>
          <a:chExt cx="0" cy="0"/>
        </a:xfrm>
      </p:grpSpPr>
      <p:sp>
        <p:nvSpPr>
          <p:cNvPr id="1552" name="Google Shape;1552;p1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5" name="Google Shape;1555;p10"/>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6" name="Google Shape;1556;p10"/>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57" name="Google Shape;1557;p10"/>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0" name="Google Shape;1560;p10"/>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1" name="Google Shape;1561;p10"/>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2" name="Google Shape;1562;p10"/>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3" name="Google Shape;1563;p10"/>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4" name="Google Shape;1564;p10"/>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5" name="Google Shape;1565;p10"/>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6" name="Google Shape;1566;p10"/>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7" name="Google Shape;1567;p10"/>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0" name="Google Shape;1570;p10"/>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1" name="Google Shape;1571;p10"/>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2" name="Google Shape;1572;p10"/>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3" name="Google Shape;1573;p10"/>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4" name="Google Shape;1574;p10"/>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5" name="Google Shape;1575;p10"/>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6" name="Google Shape;1576;p10"/>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7" name="Google Shape;1577;p10"/>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8" name="Google Shape;1578;p10"/>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9" name="Google Shape;1579;p10"/>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0" name="Google Shape;1580;p10"/>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1" name="Google Shape;1581;p10"/>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2" name="Google Shape;1582;p10"/>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5" name="Google Shape;1585;p10"/>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6" name="Google Shape;1586;p10"/>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9" name="Google Shape;1589;p10"/>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0" name="Google Shape;1590;p10"/>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1" name="Google Shape;1591;p10"/>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2" name="Google Shape;1592;p10"/>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3" name="Google Shape;1593;p10"/>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4" name="Google Shape;1594;p10"/>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5" name="Google Shape;1595;p10"/>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6" name="Google Shape;1596;p10"/>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7" name="Google Shape;1597;p10"/>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8" name="Google Shape;1598;p10"/>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9" name="Google Shape;1599;p10"/>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0" name="Google Shape;1600;p10"/>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1" name="Google Shape;1601;p10"/>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2" name="Google Shape;1602;p10"/>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3" name="Google Shape;1603;p10"/>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4" name="Google Shape;1604;p10"/>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5" name="Google Shape;1605;p10"/>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6" name="Google Shape;1606;p10"/>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7" name="Google Shape;1607;p10"/>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8" name="Google Shape;1608;p10"/>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9" name="Google Shape;1609;p10"/>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0" name="Google Shape;1610;p10"/>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1" name="Google Shape;1611;p10"/>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2" name="Google Shape;1612;p10"/>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3" name="Google Shape;1613;p10"/>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4" name="Google Shape;1614;p10"/>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5" name="Google Shape;1615;p10"/>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6" name="Google Shape;1616;p10"/>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7" name="Google Shape;1617;p10"/>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8" name="Google Shape;1618;p10"/>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9" name="Google Shape;1619;p10"/>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0" name="Google Shape;1620;p10"/>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1" name="Google Shape;1621;p10"/>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2" name="Google Shape;1622;p10"/>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3" name="Google Shape;1623;p10"/>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4" name="Google Shape;1624;p10"/>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5" name="Google Shape;1625;p10"/>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6" name="Google Shape;1626;p10"/>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7" name="Google Shape;1627;p10"/>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8" name="Google Shape;1628;p10"/>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9" name="Google Shape;1629;p10"/>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0" name="Google Shape;1630;p10"/>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1" name="Google Shape;1631;p10"/>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2" name="Google Shape;1632;p10"/>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3" name="Google Shape;1633;p10"/>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4" name="Google Shape;1634;p10"/>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5" name="Google Shape;1635;p10"/>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6" name="Google Shape;1636;p10"/>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7" name="Google Shape;1637;p10"/>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8" name="Google Shape;1638;p10"/>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9" name="Google Shape;1639;p10"/>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0" name="Google Shape;1640;p10"/>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1" name="Google Shape;1641;p10"/>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2" name="Google Shape;1642;p10"/>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3" name="Google Shape;1643;p10"/>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4" name="Google Shape;1644;p10"/>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5" name="Google Shape;1645;p10"/>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6" name="Google Shape;1646;p10"/>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9" name="Google Shape;1649;p10"/>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0" name="Google Shape;1650;p10"/>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1" name="Google Shape;1651;p10"/>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2" name="Google Shape;1652;p10"/>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3" name="Google Shape;1653;p10"/>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4" name="Google Shape;1654;p10"/>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5" name="Google Shape;1655;p10"/>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6" name="Google Shape;1656;p10"/>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7" name="Google Shape;1657;p10"/>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8" name="Google Shape;1658;p10"/>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9" name="Google Shape;1659;p10"/>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0" name="Google Shape;1660;p10"/>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1" name="Google Shape;1661;p10"/>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2" name="Google Shape;1662;p10"/>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31750" y="737325"/>
            <a:ext cx="6880500" cy="5829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1131750" y="1427100"/>
            <a:ext cx="6880500" cy="34986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indent="-381000" lvl="1" marL="9144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indent="-381000" lvl="2" marL="13716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indent="-381000" lvl="3" marL="1828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indent="-381000" lvl="4" marL="2286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indent="-381000" lvl="5" marL="27432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indent="-381000" lvl="6" marL="32004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indent="-381000" lvl="7" marL="36576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indent="-381000" lvl="8" marL="4114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p:txBody>
      </p:sp>
      <p:sp>
        <p:nvSpPr>
          <p:cNvPr id="8" name="Google Shape;8;p1"/>
          <p:cNvSpPr txBox="1"/>
          <p:nvPr>
            <p:ph idx="12" type="sldNum"/>
          </p:nvPr>
        </p:nvSpPr>
        <p:spPr>
          <a:xfrm>
            <a:off x="8749000" y="0"/>
            <a:ext cx="394800" cy="321600"/>
          </a:xfrm>
          <a:prstGeom prst="rect">
            <a:avLst/>
          </a:prstGeom>
          <a:noFill/>
          <a:ln>
            <a:noFill/>
          </a:ln>
        </p:spPr>
        <p:txBody>
          <a:bodyPr anchorCtr="0" anchor="t" bIns="91425" lIns="91425" spcFirstLastPara="1" rIns="91425" wrap="square" tIns="91425">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0" name="Shape 1890"/>
        <p:cNvGrpSpPr/>
        <p:nvPr/>
      </p:nvGrpSpPr>
      <p:grpSpPr>
        <a:xfrm>
          <a:off x="0" y="0"/>
          <a:ext cx="0" cy="0"/>
          <a:chOff x="0" y="0"/>
          <a:chExt cx="0" cy="0"/>
        </a:xfrm>
      </p:grpSpPr>
      <p:sp>
        <p:nvSpPr>
          <p:cNvPr id="1891" name="Google Shape;1891;p13"/>
          <p:cNvSpPr txBox="1"/>
          <p:nvPr>
            <p:ph type="ctrTitle"/>
          </p:nvPr>
        </p:nvSpPr>
        <p:spPr>
          <a:xfrm>
            <a:off x="1575075" y="1667850"/>
            <a:ext cx="6323100" cy="180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Get started with </a:t>
            </a:r>
            <a:endParaRPr/>
          </a:p>
          <a:p>
            <a:pPr indent="0" lvl="0" marL="0" rtl="0" algn="ctr">
              <a:spcBef>
                <a:spcPts val="0"/>
              </a:spcBef>
              <a:spcAft>
                <a:spcPts val="0"/>
              </a:spcAft>
              <a:buNone/>
            </a:pPr>
            <a:r>
              <a:rPr lang="en"/>
              <a:t>google classroom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5" name="Shape 1955"/>
        <p:cNvGrpSpPr/>
        <p:nvPr/>
      </p:nvGrpSpPr>
      <p:grpSpPr>
        <a:xfrm>
          <a:off x="0" y="0"/>
          <a:ext cx="0" cy="0"/>
          <a:chOff x="0" y="0"/>
          <a:chExt cx="0" cy="0"/>
        </a:xfrm>
      </p:grpSpPr>
      <p:sp>
        <p:nvSpPr>
          <p:cNvPr id="1956" name="Google Shape;1956;p22"/>
          <p:cNvSpPr txBox="1"/>
          <p:nvPr>
            <p:ph type="title"/>
          </p:nvPr>
        </p:nvSpPr>
        <p:spPr>
          <a:xfrm>
            <a:off x="1073725" y="2653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Important tips when assigning classwork</a:t>
            </a:r>
            <a:endParaRPr/>
          </a:p>
        </p:txBody>
      </p:sp>
      <p:sp>
        <p:nvSpPr>
          <p:cNvPr id="1957" name="Google Shape;1957;p2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58" name="Google Shape;1958;p22"/>
          <p:cNvPicPr preferRelativeResize="0"/>
          <p:nvPr/>
        </p:nvPicPr>
        <p:blipFill>
          <a:blip r:embed="rId3">
            <a:alphaModFix/>
          </a:blip>
          <a:stretch>
            <a:fillRect/>
          </a:stretch>
        </p:blipFill>
        <p:spPr>
          <a:xfrm>
            <a:off x="849950" y="1150351"/>
            <a:ext cx="7752626" cy="3486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2" name="Shape 1962"/>
        <p:cNvGrpSpPr/>
        <p:nvPr/>
      </p:nvGrpSpPr>
      <p:grpSpPr>
        <a:xfrm>
          <a:off x="0" y="0"/>
          <a:ext cx="0" cy="0"/>
          <a:chOff x="0" y="0"/>
          <a:chExt cx="0" cy="0"/>
        </a:xfrm>
      </p:grpSpPr>
      <p:sp>
        <p:nvSpPr>
          <p:cNvPr id="1963" name="Google Shape;1963;p23"/>
          <p:cNvSpPr txBox="1"/>
          <p:nvPr>
            <p:ph type="title"/>
          </p:nvPr>
        </p:nvSpPr>
        <p:spPr>
          <a:xfrm>
            <a:off x="1073725" y="2653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Create topics</a:t>
            </a:r>
            <a:endParaRPr/>
          </a:p>
        </p:txBody>
      </p:sp>
      <p:sp>
        <p:nvSpPr>
          <p:cNvPr id="1964" name="Google Shape;1964;p2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5" name="Google Shape;1965;p23"/>
          <p:cNvSpPr txBox="1"/>
          <p:nvPr/>
        </p:nvSpPr>
        <p:spPr>
          <a:xfrm>
            <a:off x="453575" y="875100"/>
            <a:ext cx="84114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Organizing my classroom by subjects is amazing.  Love that you can just search for assignments by topics.  Doing this makes the assignments easier to find!</a:t>
            </a:r>
            <a:endParaRPr>
              <a:latin typeface="Merriweather"/>
              <a:ea typeface="Merriweather"/>
              <a:cs typeface="Merriweather"/>
              <a:sym typeface="Merriweather"/>
            </a:endParaRPr>
          </a:p>
        </p:txBody>
      </p:sp>
      <p:pic>
        <p:nvPicPr>
          <p:cNvPr id="1966" name="Google Shape;1966;p23"/>
          <p:cNvPicPr preferRelativeResize="0"/>
          <p:nvPr/>
        </p:nvPicPr>
        <p:blipFill>
          <a:blip r:embed="rId3">
            <a:alphaModFix/>
          </a:blip>
          <a:stretch>
            <a:fillRect/>
          </a:stretch>
        </p:blipFill>
        <p:spPr>
          <a:xfrm>
            <a:off x="2028050" y="1562050"/>
            <a:ext cx="4769202" cy="338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0" name="Shape 1970"/>
        <p:cNvGrpSpPr/>
        <p:nvPr/>
      </p:nvGrpSpPr>
      <p:grpSpPr>
        <a:xfrm>
          <a:off x="0" y="0"/>
          <a:ext cx="0" cy="0"/>
          <a:chOff x="0" y="0"/>
          <a:chExt cx="0" cy="0"/>
        </a:xfrm>
      </p:grpSpPr>
      <p:sp>
        <p:nvSpPr>
          <p:cNvPr id="1971" name="Google Shape;1971;p24"/>
          <p:cNvSpPr txBox="1"/>
          <p:nvPr>
            <p:ph type="title"/>
          </p:nvPr>
        </p:nvSpPr>
        <p:spPr>
          <a:xfrm>
            <a:off x="1073725" y="2653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View, collaborate, Edit</a:t>
            </a:r>
            <a:endParaRPr/>
          </a:p>
        </p:txBody>
      </p:sp>
      <p:sp>
        <p:nvSpPr>
          <p:cNvPr id="1972" name="Google Shape;1972;p2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73" name="Google Shape;1973;p24"/>
          <p:cNvSpPr txBox="1"/>
          <p:nvPr/>
        </p:nvSpPr>
        <p:spPr>
          <a:xfrm>
            <a:off x="453575" y="875100"/>
            <a:ext cx="8411400" cy="184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Merriweather"/>
                <a:ea typeface="Merriweather"/>
                <a:cs typeface="Merriweather"/>
                <a:sym typeface="Merriweather"/>
              </a:rPr>
              <a:t>Depending on the assignment you are attaching the drop down on the bottom right is very important.</a:t>
            </a:r>
            <a:endParaRPr>
              <a:latin typeface="Merriweather"/>
              <a:ea typeface="Merriweather"/>
              <a:cs typeface="Merriweather"/>
              <a:sym typeface="Merriweather"/>
            </a:endParaRPr>
          </a:p>
          <a:p>
            <a:pPr indent="0" lvl="0" marL="0" rtl="0" algn="l">
              <a:lnSpc>
                <a:spcPct val="115000"/>
              </a:lnSpc>
              <a:spcBef>
                <a:spcPts val="0"/>
              </a:spcBef>
              <a:spcAft>
                <a:spcPts val="0"/>
              </a:spcAft>
              <a:buNone/>
            </a:pPr>
            <a:r>
              <a:rPr b="1" lang="en">
                <a:latin typeface="Merriweather"/>
                <a:ea typeface="Merriweather"/>
                <a:cs typeface="Merriweather"/>
                <a:sym typeface="Merriweather"/>
              </a:rPr>
              <a:t>🍎Student can view file:</a:t>
            </a:r>
            <a:r>
              <a:rPr lang="en">
                <a:latin typeface="Merriweather"/>
                <a:ea typeface="Merriweather"/>
                <a:cs typeface="Merriweather"/>
                <a:sym typeface="Merriweather"/>
              </a:rPr>
              <a:t> If you are wanting students to view them only.</a:t>
            </a:r>
            <a:endParaRPr>
              <a:latin typeface="Merriweather"/>
              <a:ea typeface="Merriweather"/>
              <a:cs typeface="Merriweather"/>
              <a:sym typeface="Merriweather"/>
            </a:endParaRPr>
          </a:p>
          <a:p>
            <a:pPr indent="0" lvl="0" marL="0" rtl="0" algn="l">
              <a:lnSpc>
                <a:spcPct val="115000"/>
              </a:lnSpc>
              <a:spcBef>
                <a:spcPts val="0"/>
              </a:spcBef>
              <a:spcAft>
                <a:spcPts val="0"/>
              </a:spcAft>
              <a:buNone/>
            </a:pPr>
            <a:r>
              <a:rPr b="1" lang="en">
                <a:latin typeface="Merriweather"/>
                <a:ea typeface="Merriweather"/>
                <a:cs typeface="Merriweather"/>
                <a:sym typeface="Merriweather"/>
              </a:rPr>
              <a:t>🍎Student can edit file: </a:t>
            </a:r>
            <a:r>
              <a:rPr lang="en">
                <a:latin typeface="Merriweather"/>
                <a:ea typeface="Merriweather"/>
                <a:cs typeface="Merriweather"/>
                <a:sym typeface="Merriweather"/>
              </a:rPr>
              <a:t>If you want them ALL to edit and type on the same collaborative file.</a:t>
            </a:r>
            <a:endParaRPr>
              <a:latin typeface="Merriweather"/>
              <a:ea typeface="Merriweather"/>
              <a:cs typeface="Merriweather"/>
              <a:sym typeface="Merriweather"/>
            </a:endParaRPr>
          </a:p>
          <a:p>
            <a:pPr indent="0" lvl="0" marL="0" rtl="0" algn="l">
              <a:lnSpc>
                <a:spcPct val="115000"/>
              </a:lnSpc>
              <a:spcBef>
                <a:spcPts val="0"/>
              </a:spcBef>
              <a:spcAft>
                <a:spcPts val="0"/>
              </a:spcAft>
              <a:buNone/>
            </a:pPr>
            <a:r>
              <a:rPr b="1" lang="en">
                <a:latin typeface="Merriweather"/>
                <a:ea typeface="Merriweather"/>
                <a:cs typeface="Merriweather"/>
                <a:sym typeface="Merriweather"/>
              </a:rPr>
              <a:t>🍎Make a copy for each student:</a:t>
            </a:r>
            <a:r>
              <a:rPr lang="en">
                <a:latin typeface="Merriweather"/>
                <a:ea typeface="Merriweather"/>
                <a:cs typeface="Merriweather"/>
                <a:sym typeface="Merriweather"/>
              </a:rPr>
              <a:t> This makes each students their </a:t>
            </a:r>
            <a:r>
              <a:rPr b="1" lang="en">
                <a:latin typeface="Merriweather"/>
                <a:ea typeface="Merriweather"/>
                <a:cs typeface="Merriweather"/>
                <a:sym typeface="Merriweather"/>
              </a:rPr>
              <a:t>OWN</a:t>
            </a:r>
            <a:r>
              <a:rPr lang="en">
                <a:latin typeface="Merriweather"/>
                <a:ea typeface="Merriweather"/>
                <a:cs typeface="Merriweather"/>
                <a:sym typeface="Merriweather"/>
              </a:rPr>
              <a:t> editable copy of a document so that they can type and interact with it before turning it in.</a:t>
            </a:r>
            <a:endParaRPr>
              <a:latin typeface="Merriweather"/>
              <a:ea typeface="Merriweather"/>
              <a:cs typeface="Merriweather"/>
              <a:sym typeface="Merriweather"/>
            </a:endParaRPr>
          </a:p>
        </p:txBody>
      </p:sp>
      <p:pic>
        <p:nvPicPr>
          <p:cNvPr id="1974" name="Google Shape;1974;p24"/>
          <p:cNvPicPr preferRelativeResize="0"/>
          <p:nvPr/>
        </p:nvPicPr>
        <p:blipFill>
          <a:blip r:embed="rId3">
            <a:alphaModFix/>
          </a:blip>
          <a:stretch>
            <a:fillRect/>
          </a:stretch>
        </p:blipFill>
        <p:spPr>
          <a:xfrm>
            <a:off x="2153725" y="2526225"/>
            <a:ext cx="4013776" cy="248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8" name="Shape 1978"/>
        <p:cNvGrpSpPr/>
        <p:nvPr/>
      </p:nvGrpSpPr>
      <p:grpSpPr>
        <a:xfrm>
          <a:off x="0" y="0"/>
          <a:ext cx="0" cy="0"/>
          <a:chOff x="0" y="0"/>
          <a:chExt cx="0" cy="0"/>
        </a:xfrm>
      </p:grpSpPr>
      <p:sp>
        <p:nvSpPr>
          <p:cNvPr id="1979" name="Google Shape;1979;p25"/>
          <p:cNvSpPr txBox="1"/>
          <p:nvPr>
            <p:ph type="title"/>
          </p:nvPr>
        </p:nvSpPr>
        <p:spPr>
          <a:xfrm>
            <a:off x="1073725" y="2653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Class discussions</a:t>
            </a:r>
            <a:endParaRPr/>
          </a:p>
        </p:txBody>
      </p:sp>
      <p:sp>
        <p:nvSpPr>
          <p:cNvPr id="1980" name="Google Shape;1980;p2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1" name="Google Shape;1981;p25"/>
          <p:cNvSpPr txBox="1"/>
          <p:nvPr/>
        </p:nvSpPr>
        <p:spPr>
          <a:xfrm>
            <a:off x="811275" y="942775"/>
            <a:ext cx="7734600" cy="234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Merriweather"/>
                <a:ea typeface="Merriweather"/>
                <a:cs typeface="Merriweather"/>
                <a:sym typeface="Merriweather"/>
              </a:rPr>
              <a:t>There are lots of ways to have class discussions through Google Classroom! You can post a question in the classwork tab and have students comments on that thread.  You can also assign interactive slides and allow everyone to collaborate through there.  If doing this make sure that you select “</a:t>
            </a:r>
            <a:r>
              <a:rPr b="1" lang="en" sz="1700">
                <a:latin typeface="Merriweather"/>
                <a:ea typeface="Merriweather"/>
                <a:cs typeface="Merriweather"/>
                <a:sym typeface="Merriweather"/>
              </a:rPr>
              <a:t>allow student to edit</a:t>
            </a:r>
            <a:r>
              <a:rPr lang="en" sz="1700">
                <a:latin typeface="Merriweather"/>
                <a:ea typeface="Merriweather"/>
                <a:cs typeface="Merriweather"/>
                <a:sym typeface="Merriweather"/>
              </a:rPr>
              <a:t>” when you assign a collaborative file!</a:t>
            </a:r>
            <a:endParaRPr sz="1700">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5" name="Shape 1985"/>
        <p:cNvGrpSpPr/>
        <p:nvPr/>
      </p:nvGrpSpPr>
      <p:grpSpPr>
        <a:xfrm>
          <a:off x="0" y="0"/>
          <a:ext cx="0" cy="0"/>
          <a:chOff x="0" y="0"/>
          <a:chExt cx="0" cy="0"/>
        </a:xfrm>
      </p:grpSpPr>
      <p:sp>
        <p:nvSpPr>
          <p:cNvPr id="1986" name="Google Shape;1986;p26"/>
          <p:cNvSpPr txBox="1"/>
          <p:nvPr>
            <p:ph type="title"/>
          </p:nvPr>
        </p:nvSpPr>
        <p:spPr>
          <a:xfrm>
            <a:off x="1073725" y="2653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Quizzes, TEsts, &amp; exit tickets</a:t>
            </a:r>
            <a:endParaRPr/>
          </a:p>
        </p:txBody>
      </p:sp>
      <p:sp>
        <p:nvSpPr>
          <p:cNvPr id="1987" name="Google Shape;1987;p2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8" name="Google Shape;1988;p26"/>
          <p:cNvSpPr txBox="1"/>
          <p:nvPr/>
        </p:nvSpPr>
        <p:spPr>
          <a:xfrm>
            <a:off x="530925" y="942775"/>
            <a:ext cx="8275800" cy="20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Merriweather"/>
                <a:ea typeface="Merriweather"/>
                <a:cs typeface="Merriweather"/>
                <a:sym typeface="Merriweather"/>
              </a:rPr>
              <a:t>Google forms can easily be used for quizzes, tests, check ins, and more! In Google Forms, select from a template that works best for you. There are options like blank quiz, exit tickets, assessment, and more. When creating quizzes, your quizzes can have multiple choice answers, short answer, long answer, and more. Just make sure to create the answer key so the form know which answers are correct.</a:t>
            </a:r>
            <a:endParaRPr sz="1900">
              <a:latin typeface="Merriweather"/>
              <a:ea typeface="Merriweather"/>
              <a:cs typeface="Merriweather"/>
              <a:sym typeface="Merriweather"/>
            </a:endParaRPr>
          </a:p>
        </p:txBody>
      </p:sp>
      <p:pic>
        <p:nvPicPr>
          <p:cNvPr id="1989" name="Google Shape;1989;p26"/>
          <p:cNvPicPr preferRelativeResize="0"/>
          <p:nvPr/>
        </p:nvPicPr>
        <p:blipFill>
          <a:blip r:embed="rId3">
            <a:alphaModFix/>
          </a:blip>
          <a:stretch>
            <a:fillRect/>
          </a:stretch>
        </p:blipFill>
        <p:spPr>
          <a:xfrm>
            <a:off x="468625" y="2966874"/>
            <a:ext cx="8400399" cy="1794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3" name="Shape 1993"/>
        <p:cNvGrpSpPr/>
        <p:nvPr/>
      </p:nvGrpSpPr>
      <p:grpSpPr>
        <a:xfrm>
          <a:off x="0" y="0"/>
          <a:ext cx="0" cy="0"/>
          <a:chOff x="0" y="0"/>
          <a:chExt cx="0" cy="0"/>
        </a:xfrm>
      </p:grpSpPr>
      <p:sp>
        <p:nvSpPr>
          <p:cNvPr id="1994" name="Google Shape;1994;p27"/>
          <p:cNvSpPr txBox="1"/>
          <p:nvPr>
            <p:ph type="title"/>
          </p:nvPr>
        </p:nvSpPr>
        <p:spPr>
          <a:xfrm>
            <a:off x="1131750" y="565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Things you can attach to google classroom</a:t>
            </a:r>
            <a:endParaRPr/>
          </a:p>
          <a:p>
            <a:pPr indent="0" lvl="0" marL="0" rtl="0" algn="ctr">
              <a:spcBef>
                <a:spcPts val="0"/>
              </a:spcBef>
              <a:spcAft>
                <a:spcPts val="0"/>
              </a:spcAft>
              <a:buNone/>
            </a:pPr>
            <a:r>
              <a:rPr lang="en"/>
              <a:t>(Using the assignment tool)</a:t>
            </a:r>
            <a:endParaRPr/>
          </a:p>
        </p:txBody>
      </p:sp>
      <p:sp>
        <p:nvSpPr>
          <p:cNvPr id="1995" name="Google Shape;1995;p2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96" name="Google Shape;1996;p27"/>
          <p:cNvSpPr txBox="1"/>
          <p:nvPr/>
        </p:nvSpPr>
        <p:spPr>
          <a:xfrm>
            <a:off x="898300" y="1194275"/>
            <a:ext cx="7434900" cy="3548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latin typeface="Merriweather"/>
                <a:ea typeface="Merriweather"/>
                <a:cs typeface="Merriweather"/>
                <a:sym typeface="Merriweather"/>
              </a:rPr>
              <a:t>✏️ PDF</a:t>
            </a:r>
            <a:endParaRPr sz="24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400">
                <a:latin typeface="Merriweather"/>
                <a:ea typeface="Merriweather"/>
                <a:cs typeface="Merriweather"/>
                <a:sym typeface="Merriweather"/>
              </a:rPr>
              <a:t>✏️Videos</a:t>
            </a:r>
            <a:endParaRPr sz="24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400">
                <a:latin typeface="Merriweather"/>
                <a:ea typeface="Merriweather"/>
                <a:cs typeface="Merriweather"/>
                <a:sym typeface="Merriweather"/>
              </a:rPr>
              <a:t>✏️Links - website, Kahoots, youtube videos</a:t>
            </a:r>
            <a:endParaRPr sz="24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400">
                <a:latin typeface="Merriweather"/>
                <a:ea typeface="Merriweather"/>
                <a:cs typeface="Merriweather"/>
                <a:sym typeface="Merriweather"/>
              </a:rPr>
              <a:t>✏️Any Google file (doc, forms, slides, sheets, etc.)</a:t>
            </a:r>
            <a:endParaRPr sz="24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400">
                <a:latin typeface="Merriweather"/>
                <a:ea typeface="Merriweather"/>
                <a:cs typeface="Merriweather"/>
                <a:sym typeface="Merriweather"/>
              </a:rPr>
              <a:t>✏️Other websites like Newsela, Edulastic</a:t>
            </a:r>
            <a:endParaRPr sz="2400">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0" name="Shape 2000"/>
        <p:cNvGrpSpPr/>
        <p:nvPr/>
      </p:nvGrpSpPr>
      <p:grpSpPr>
        <a:xfrm>
          <a:off x="0" y="0"/>
          <a:ext cx="0" cy="0"/>
          <a:chOff x="0" y="0"/>
          <a:chExt cx="0" cy="0"/>
        </a:xfrm>
      </p:grpSpPr>
      <p:sp>
        <p:nvSpPr>
          <p:cNvPr id="2001" name="Google Shape;2001;p28"/>
          <p:cNvSpPr txBox="1"/>
          <p:nvPr>
            <p:ph type="title"/>
          </p:nvPr>
        </p:nvSpPr>
        <p:spPr>
          <a:xfrm>
            <a:off x="1131750" y="1346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Attaching pages from a pdf documents</a:t>
            </a:r>
            <a:endParaRPr/>
          </a:p>
        </p:txBody>
      </p:sp>
      <p:sp>
        <p:nvSpPr>
          <p:cNvPr id="2002" name="Google Shape;2002;p2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3" name="Google Shape;2003;p28"/>
          <p:cNvSpPr txBox="1"/>
          <p:nvPr/>
        </p:nvSpPr>
        <p:spPr>
          <a:xfrm>
            <a:off x="343300" y="717500"/>
            <a:ext cx="8405700" cy="151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latin typeface="Merriweather"/>
                <a:ea typeface="Merriweather"/>
                <a:cs typeface="Merriweather"/>
                <a:sym typeface="Merriweather"/>
              </a:rPr>
              <a:t>If you want to attach a PDF document, but only want to send your students ONE page there is a few ways to do this.</a:t>
            </a:r>
            <a:endParaRPr sz="13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3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300">
                <a:latin typeface="Merriweather"/>
                <a:ea typeface="Merriweather"/>
                <a:cs typeface="Merriweather"/>
                <a:sym typeface="Merriweather"/>
              </a:rPr>
              <a:t>If you have a PC: open your PDF, go to file, print (type in your page numbers you want to save, and select “save as PDF” in the top drop down. Rename your file and then choose where you want to save the new file!</a:t>
            </a:r>
            <a:endParaRPr sz="1300">
              <a:latin typeface="Merriweather"/>
              <a:ea typeface="Merriweather"/>
              <a:cs typeface="Merriweather"/>
              <a:sym typeface="Merriweather"/>
            </a:endParaRPr>
          </a:p>
        </p:txBody>
      </p:sp>
      <p:pic>
        <p:nvPicPr>
          <p:cNvPr id="2004" name="Google Shape;2004;p28"/>
          <p:cNvPicPr preferRelativeResize="0"/>
          <p:nvPr/>
        </p:nvPicPr>
        <p:blipFill>
          <a:blip r:embed="rId3">
            <a:alphaModFix/>
          </a:blip>
          <a:stretch>
            <a:fillRect/>
          </a:stretch>
        </p:blipFill>
        <p:spPr>
          <a:xfrm>
            <a:off x="1860600" y="1910700"/>
            <a:ext cx="3886351" cy="3135950"/>
          </a:xfrm>
          <a:prstGeom prst="rect">
            <a:avLst/>
          </a:prstGeom>
          <a:noFill/>
          <a:ln>
            <a:noFill/>
          </a:ln>
        </p:spPr>
      </p:pic>
      <p:sp>
        <p:nvSpPr>
          <p:cNvPr id="2005" name="Google Shape;2005;p28"/>
          <p:cNvSpPr txBox="1"/>
          <p:nvPr/>
        </p:nvSpPr>
        <p:spPr>
          <a:xfrm>
            <a:off x="6326175" y="2674125"/>
            <a:ext cx="2582400" cy="20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For MAC users: open your PDF with “Preview” go to File, Print (type in your page numbers you want to save, and select “save as pdf” in the bottom left corner. Then choose where you want to save the new file!</a:t>
            </a:r>
            <a:endParaRPr>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9" name="Shape 2009"/>
        <p:cNvGrpSpPr/>
        <p:nvPr/>
      </p:nvGrpSpPr>
      <p:grpSpPr>
        <a:xfrm>
          <a:off x="0" y="0"/>
          <a:ext cx="0" cy="0"/>
          <a:chOff x="0" y="0"/>
          <a:chExt cx="0" cy="0"/>
        </a:xfrm>
      </p:grpSpPr>
      <p:sp>
        <p:nvSpPr>
          <p:cNvPr id="2010" name="Google Shape;2010;p29"/>
          <p:cNvSpPr txBox="1"/>
          <p:nvPr>
            <p:ph type="title"/>
          </p:nvPr>
        </p:nvSpPr>
        <p:spPr>
          <a:xfrm>
            <a:off x="1131750" y="3821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take a screenshot or snippet of a page or part of a page</a:t>
            </a:r>
            <a:endParaRPr/>
          </a:p>
        </p:txBody>
      </p:sp>
      <p:sp>
        <p:nvSpPr>
          <p:cNvPr id="2011" name="Google Shape;2011;p2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12" name="Google Shape;2012;p29"/>
          <p:cNvSpPr txBox="1"/>
          <p:nvPr/>
        </p:nvSpPr>
        <p:spPr>
          <a:xfrm>
            <a:off x="1344075" y="1232225"/>
            <a:ext cx="6736200" cy="3389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100">
                <a:latin typeface="Merriweather"/>
                <a:ea typeface="Merriweather"/>
                <a:cs typeface="Merriweather"/>
                <a:sym typeface="Merriweather"/>
              </a:rPr>
              <a:t>Here is what you would need to do to take a screenshot or snippet of a page.</a:t>
            </a:r>
            <a:endParaRPr sz="2100">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sz="21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100">
                <a:latin typeface="Merriweather"/>
                <a:ea typeface="Merriweather"/>
                <a:cs typeface="Merriweather"/>
                <a:sym typeface="Merriweather"/>
              </a:rPr>
              <a:t>🍎  </a:t>
            </a:r>
            <a:r>
              <a:rPr b="1" lang="en" sz="2100">
                <a:latin typeface="Merriweather"/>
                <a:ea typeface="Merriweather"/>
                <a:cs typeface="Merriweather"/>
                <a:sym typeface="Merriweather"/>
              </a:rPr>
              <a:t>PC: </a:t>
            </a:r>
            <a:r>
              <a:rPr lang="en" sz="2100">
                <a:latin typeface="Merriweather"/>
                <a:ea typeface="Merriweather"/>
                <a:cs typeface="Merriweather"/>
                <a:sym typeface="Merriweather"/>
              </a:rPr>
              <a:t> Windows + Shift + S</a:t>
            </a:r>
            <a:endParaRPr sz="21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100">
                <a:latin typeface="Merriweather"/>
                <a:ea typeface="Merriweather"/>
                <a:cs typeface="Merriweather"/>
                <a:sym typeface="Merriweather"/>
              </a:rPr>
              <a:t>🍎 </a:t>
            </a:r>
            <a:r>
              <a:rPr b="1" lang="en" sz="2100">
                <a:latin typeface="Merriweather"/>
                <a:ea typeface="Merriweather"/>
                <a:cs typeface="Merriweather"/>
                <a:sym typeface="Merriweather"/>
              </a:rPr>
              <a:t>MAC:</a:t>
            </a:r>
            <a:r>
              <a:rPr lang="en" sz="2100">
                <a:latin typeface="Merriweather"/>
                <a:ea typeface="Merriweather"/>
                <a:cs typeface="Merriweather"/>
                <a:sym typeface="Merriweather"/>
              </a:rPr>
              <a:t> command + shift  + 4</a:t>
            </a:r>
            <a:endParaRPr sz="21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100">
                <a:latin typeface="Merriweather"/>
                <a:ea typeface="Merriweather"/>
                <a:cs typeface="Merriweather"/>
                <a:sym typeface="Merriweather"/>
              </a:rPr>
              <a:t>🍎 </a:t>
            </a:r>
            <a:r>
              <a:rPr b="1" lang="en" sz="2100">
                <a:latin typeface="Merriweather"/>
                <a:ea typeface="Merriweather"/>
                <a:cs typeface="Merriweather"/>
                <a:sym typeface="Merriweather"/>
              </a:rPr>
              <a:t>Chromebook:</a:t>
            </a:r>
            <a:r>
              <a:rPr lang="en" sz="2100">
                <a:latin typeface="Merriweather"/>
                <a:ea typeface="Merriweather"/>
                <a:cs typeface="Merriweather"/>
                <a:sym typeface="Merriweather"/>
              </a:rPr>
              <a:t> Ctrl + Shift + Switch</a:t>
            </a:r>
            <a:endParaRPr sz="2100">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6" name="Shape 2016"/>
        <p:cNvGrpSpPr/>
        <p:nvPr/>
      </p:nvGrpSpPr>
      <p:grpSpPr>
        <a:xfrm>
          <a:off x="0" y="0"/>
          <a:ext cx="0" cy="0"/>
          <a:chOff x="0" y="0"/>
          <a:chExt cx="0" cy="0"/>
        </a:xfrm>
      </p:grpSpPr>
      <p:sp>
        <p:nvSpPr>
          <p:cNvPr id="2017" name="Google Shape;2017;p30"/>
          <p:cNvSpPr txBox="1"/>
          <p:nvPr>
            <p:ph type="title"/>
          </p:nvPr>
        </p:nvSpPr>
        <p:spPr>
          <a:xfrm>
            <a:off x="1131750" y="8215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Cut your Grading time in Google Classroom</a:t>
            </a:r>
            <a:endParaRPr/>
          </a:p>
        </p:txBody>
      </p:sp>
      <p:sp>
        <p:nvSpPr>
          <p:cNvPr id="2018" name="Google Shape;2018;p3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19" name="Google Shape;2019;p30"/>
          <p:cNvSpPr txBox="1"/>
          <p:nvPr/>
        </p:nvSpPr>
        <p:spPr>
          <a:xfrm>
            <a:off x="667050" y="665050"/>
            <a:ext cx="5098500" cy="3023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Merriweather"/>
                <a:ea typeface="Merriweather"/>
                <a:cs typeface="Merriweather"/>
                <a:sym typeface="Merriweather"/>
              </a:rPr>
              <a:t>Going through your Classwork tab and clicking on each assignment to see if any students have turned it in takes </a:t>
            </a:r>
            <a:r>
              <a:rPr b="1" lang="en">
                <a:latin typeface="Merriweather"/>
                <a:ea typeface="Merriweather"/>
                <a:cs typeface="Merriweather"/>
                <a:sym typeface="Merriweather"/>
              </a:rPr>
              <a:t>FOREVER</a:t>
            </a:r>
            <a:r>
              <a:rPr lang="en">
                <a:latin typeface="Merriweather"/>
                <a:ea typeface="Merriweather"/>
                <a:cs typeface="Merriweather"/>
                <a:sym typeface="Merriweather"/>
              </a:rPr>
              <a:t> when you have a lot of assignments!</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Click on the icon with the 3 horizontal bars in the top left corner of Google Classroom and then choose “To-do” (unfortunately this is not </a:t>
            </a:r>
            <a:r>
              <a:rPr lang="en">
                <a:latin typeface="Merriweather"/>
                <a:ea typeface="Merriweather"/>
                <a:cs typeface="Merriweather"/>
                <a:sym typeface="Merriweather"/>
              </a:rPr>
              <a:t>available</a:t>
            </a:r>
            <a:r>
              <a:rPr lang="en">
                <a:latin typeface="Merriweather"/>
                <a:ea typeface="Merriweather"/>
                <a:cs typeface="Merriweather"/>
                <a:sym typeface="Merriweather"/>
              </a:rPr>
              <a:t> on the phone app).</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You will be able to view all of your </a:t>
            </a:r>
            <a:r>
              <a:rPr lang="en">
                <a:latin typeface="Merriweather"/>
                <a:ea typeface="Merriweather"/>
                <a:cs typeface="Merriweather"/>
                <a:sym typeface="Merriweather"/>
              </a:rPr>
              <a:t>assignments</a:t>
            </a:r>
            <a:r>
              <a:rPr lang="en">
                <a:latin typeface="Merriweather"/>
                <a:ea typeface="Merriweather"/>
                <a:cs typeface="Merriweather"/>
                <a:sym typeface="Merriweather"/>
              </a:rPr>
              <a:t> in a row and see how any students have turned in each assignment! You can even click on the assignment to open it in a new tab.</a:t>
            </a:r>
            <a:endParaRPr>
              <a:latin typeface="Merriweather"/>
              <a:ea typeface="Merriweather"/>
              <a:cs typeface="Merriweather"/>
              <a:sym typeface="Merriweather"/>
            </a:endParaRPr>
          </a:p>
        </p:txBody>
      </p:sp>
      <p:pic>
        <p:nvPicPr>
          <p:cNvPr id="2020" name="Google Shape;2020;p30"/>
          <p:cNvPicPr preferRelativeResize="0"/>
          <p:nvPr/>
        </p:nvPicPr>
        <p:blipFill rotWithShape="1">
          <a:blip r:embed="rId3">
            <a:alphaModFix/>
          </a:blip>
          <a:srcRect b="2586" l="0" r="0" t="14253"/>
          <a:stretch/>
        </p:blipFill>
        <p:spPr>
          <a:xfrm>
            <a:off x="5765550" y="1102150"/>
            <a:ext cx="3167926" cy="30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5" name="Shape 1895"/>
        <p:cNvGrpSpPr/>
        <p:nvPr/>
      </p:nvGrpSpPr>
      <p:grpSpPr>
        <a:xfrm>
          <a:off x="0" y="0"/>
          <a:ext cx="0" cy="0"/>
          <a:chOff x="0" y="0"/>
          <a:chExt cx="0" cy="0"/>
        </a:xfrm>
      </p:grpSpPr>
      <p:sp>
        <p:nvSpPr>
          <p:cNvPr id="1896" name="Google Shape;1896;p14"/>
          <p:cNvSpPr txBox="1"/>
          <p:nvPr>
            <p:ph type="title"/>
          </p:nvPr>
        </p:nvSpPr>
        <p:spPr>
          <a:xfrm>
            <a:off x="1073750" y="18795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Setting up your google classroom</a:t>
            </a:r>
            <a:endParaRPr/>
          </a:p>
        </p:txBody>
      </p:sp>
      <p:sp>
        <p:nvSpPr>
          <p:cNvPr id="1897" name="Google Shape;1897;p1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98" name="Google Shape;1898;p14"/>
          <p:cNvSpPr txBox="1"/>
          <p:nvPr/>
        </p:nvSpPr>
        <p:spPr>
          <a:xfrm>
            <a:off x="704925" y="770850"/>
            <a:ext cx="7840800" cy="3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erriweather"/>
                <a:ea typeface="Merriweather"/>
                <a:cs typeface="Merriweather"/>
                <a:sym typeface="Merriweather"/>
              </a:rPr>
              <a:t>To create a brand new google classroom go to classroom.google.com and sign in using your Google Account. Select “create class”. </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800">
              <a:latin typeface="Merriweather"/>
              <a:ea typeface="Merriweather"/>
              <a:cs typeface="Merriweather"/>
              <a:sym typeface="Merriweather"/>
            </a:endParaRPr>
          </a:p>
        </p:txBody>
      </p:sp>
      <p:pic>
        <p:nvPicPr>
          <p:cNvPr id="1899" name="Google Shape;1899;p14"/>
          <p:cNvPicPr preferRelativeResize="0"/>
          <p:nvPr/>
        </p:nvPicPr>
        <p:blipFill rotWithShape="1">
          <a:blip r:embed="rId3">
            <a:alphaModFix/>
          </a:blip>
          <a:srcRect b="0" l="0" r="18619" t="4141"/>
          <a:stretch/>
        </p:blipFill>
        <p:spPr>
          <a:xfrm>
            <a:off x="2648525" y="2006300"/>
            <a:ext cx="3625325" cy="201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3" name="Shape 1903"/>
        <p:cNvGrpSpPr/>
        <p:nvPr/>
      </p:nvGrpSpPr>
      <p:grpSpPr>
        <a:xfrm>
          <a:off x="0" y="0"/>
          <a:ext cx="0" cy="0"/>
          <a:chOff x="0" y="0"/>
          <a:chExt cx="0" cy="0"/>
        </a:xfrm>
      </p:grpSpPr>
      <p:sp>
        <p:nvSpPr>
          <p:cNvPr id="1904" name="Google Shape;1904;p15"/>
          <p:cNvSpPr txBox="1"/>
          <p:nvPr>
            <p:ph type="title"/>
          </p:nvPr>
        </p:nvSpPr>
        <p:spPr>
          <a:xfrm>
            <a:off x="1073750" y="18795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Setting up your google classroom</a:t>
            </a:r>
            <a:endParaRPr/>
          </a:p>
        </p:txBody>
      </p:sp>
      <p:sp>
        <p:nvSpPr>
          <p:cNvPr id="1905" name="Google Shape;1905;p1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6" name="Google Shape;1906;p15"/>
          <p:cNvSpPr txBox="1"/>
          <p:nvPr/>
        </p:nvSpPr>
        <p:spPr>
          <a:xfrm>
            <a:off x="472875" y="770850"/>
            <a:ext cx="5075700" cy="3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erriweather"/>
                <a:ea typeface="Merriweather"/>
                <a:cs typeface="Merriweather"/>
                <a:sym typeface="Merriweather"/>
              </a:rPr>
              <a:t>S</a:t>
            </a:r>
            <a:r>
              <a:rPr lang="en" sz="1800">
                <a:latin typeface="Merriweather"/>
                <a:ea typeface="Merriweather"/>
                <a:cs typeface="Merriweather"/>
                <a:sym typeface="Merriweather"/>
              </a:rPr>
              <a:t>et up the following things:</a:t>
            </a:r>
            <a:endParaRPr sz="1800">
              <a:latin typeface="Merriweather"/>
              <a:ea typeface="Merriweather"/>
              <a:cs typeface="Merriweather"/>
              <a:sym typeface="Merriweather"/>
            </a:endParaRPr>
          </a:p>
          <a:p>
            <a:pPr indent="0" lvl="0" marL="0" rtl="0" algn="l">
              <a:spcBef>
                <a:spcPts val="0"/>
              </a:spcBef>
              <a:spcAft>
                <a:spcPts val="0"/>
              </a:spcAft>
              <a:buNone/>
            </a:pPr>
            <a:r>
              <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 Class Name</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🍎Class Code - this is how students will join your class. You can send it, display it, disable it, and reset it.</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 Comment settings - decide if you will allow students to comments or not. </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 Grading settings</a:t>
            </a:r>
            <a:endParaRPr sz="1800">
              <a:latin typeface="Merriweather"/>
              <a:ea typeface="Merriweather"/>
              <a:cs typeface="Merriweather"/>
              <a:sym typeface="Merriweather"/>
            </a:endParaRPr>
          </a:p>
        </p:txBody>
      </p:sp>
      <p:pic>
        <p:nvPicPr>
          <p:cNvPr id="1907" name="Google Shape;1907;p15"/>
          <p:cNvPicPr preferRelativeResize="0"/>
          <p:nvPr/>
        </p:nvPicPr>
        <p:blipFill>
          <a:blip r:embed="rId3">
            <a:alphaModFix/>
          </a:blip>
          <a:stretch>
            <a:fillRect/>
          </a:stretch>
        </p:blipFill>
        <p:spPr>
          <a:xfrm>
            <a:off x="5322475" y="1087600"/>
            <a:ext cx="3630450" cy="2639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1" name="Shape 1911"/>
        <p:cNvGrpSpPr/>
        <p:nvPr/>
      </p:nvGrpSpPr>
      <p:grpSpPr>
        <a:xfrm>
          <a:off x="0" y="0"/>
          <a:ext cx="0" cy="0"/>
          <a:chOff x="0" y="0"/>
          <a:chExt cx="0" cy="0"/>
        </a:xfrm>
      </p:grpSpPr>
      <p:sp>
        <p:nvSpPr>
          <p:cNvPr id="1912" name="Google Shape;1912;p16"/>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Adding students to your Class</a:t>
            </a:r>
            <a:endParaRPr/>
          </a:p>
        </p:txBody>
      </p:sp>
      <p:sp>
        <p:nvSpPr>
          <p:cNvPr id="1913" name="Google Shape;1913;p1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4" name="Google Shape;1914;p16"/>
          <p:cNvSpPr txBox="1"/>
          <p:nvPr/>
        </p:nvSpPr>
        <p:spPr>
          <a:xfrm>
            <a:off x="753275" y="1165150"/>
            <a:ext cx="7840800" cy="366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Merriweather"/>
                <a:ea typeface="Merriweather"/>
                <a:cs typeface="Merriweather"/>
                <a:sym typeface="Merriweather"/>
              </a:rPr>
              <a:t>Students need to go to classroom.google.com on a google chrome browser to sign in. You would add your students by giving them the class code to enter to join! </a:t>
            </a:r>
            <a:endParaRPr sz="18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800">
              <a:latin typeface="Merriweather"/>
              <a:ea typeface="Merriweather"/>
              <a:cs typeface="Merriweather"/>
              <a:sym typeface="Merriweather"/>
            </a:endParaRPr>
          </a:p>
          <a:p>
            <a:pPr indent="0" lvl="0" marL="0" rtl="0" algn="l">
              <a:lnSpc>
                <a:spcPct val="115000"/>
              </a:lnSpc>
              <a:spcBef>
                <a:spcPts val="0"/>
              </a:spcBef>
              <a:spcAft>
                <a:spcPts val="0"/>
              </a:spcAft>
              <a:buNone/>
            </a:pPr>
            <a:r>
              <a:rPr i="1" lang="en" sz="1800" u="sng">
                <a:latin typeface="Merriweather"/>
                <a:ea typeface="Merriweather"/>
                <a:cs typeface="Merriweather"/>
                <a:sym typeface="Merriweather"/>
              </a:rPr>
              <a:t>The 4 tabs at the top of your class are:</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✏️Stream: Recent activity</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✏️Classroom: where to add work for your students</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✏️People: who is in your class</a:t>
            </a:r>
            <a:endParaRPr sz="1800">
              <a:latin typeface="Merriweather"/>
              <a:ea typeface="Merriweather"/>
              <a:cs typeface="Merriweather"/>
              <a:sym typeface="Merriweather"/>
            </a:endParaRPr>
          </a:p>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✏️Grades: see class grades</a:t>
            </a:r>
            <a:endParaRPr sz="180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8" name="Shape 1918"/>
        <p:cNvGrpSpPr/>
        <p:nvPr/>
      </p:nvGrpSpPr>
      <p:grpSpPr>
        <a:xfrm>
          <a:off x="0" y="0"/>
          <a:ext cx="0" cy="0"/>
          <a:chOff x="0" y="0"/>
          <a:chExt cx="0" cy="0"/>
        </a:xfrm>
      </p:grpSpPr>
      <p:sp>
        <p:nvSpPr>
          <p:cNvPr id="1919" name="Google Shape;1919;p1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Making an announcement</a:t>
            </a:r>
            <a:endParaRPr/>
          </a:p>
        </p:txBody>
      </p:sp>
      <p:sp>
        <p:nvSpPr>
          <p:cNvPr id="1920" name="Google Shape;1920;p1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1" name="Google Shape;1921;p17"/>
          <p:cNvSpPr txBox="1"/>
          <p:nvPr/>
        </p:nvSpPr>
        <p:spPr>
          <a:xfrm>
            <a:off x="753275" y="1442900"/>
            <a:ext cx="7840800" cy="19011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sz="1800">
                <a:latin typeface="Merriweather"/>
                <a:ea typeface="Merriweather"/>
                <a:cs typeface="Merriweather"/>
                <a:sym typeface="Merriweather"/>
              </a:rPr>
              <a:t>This is a great option when you just want to tell students something. For example, if I want to remind students that there will be no school tomorrow, then I would just post it in the announcement section.</a:t>
            </a:r>
            <a:endParaRPr sz="18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5" name="Shape 1925"/>
        <p:cNvGrpSpPr/>
        <p:nvPr/>
      </p:nvGrpSpPr>
      <p:grpSpPr>
        <a:xfrm>
          <a:off x="0" y="0"/>
          <a:ext cx="0" cy="0"/>
          <a:chOff x="0" y="0"/>
          <a:chExt cx="0" cy="0"/>
        </a:xfrm>
      </p:grpSpPr>
      <p:sp>
        <p:nvSpPr>
          <p:cNvPr id="1926" name="Google Shape;1926;p18"/>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Assigning classwork and Activities</a:t>
            </a:r>
            <a:endParaRPr/>
          </a:p>
        </p:txBody>
      </p:sp>
      <p:sp>
        <p:nvSpPr>
          <p:cNvPr id="1927" name="Google Shape;1927;p1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8" name="Google Shape;1928;p18"/>
          <p:cNvSpPr txBox="1"/>
          <p:nvPr/>
        </p:nvSpPr>
        <p:spPr>
          <a:xfrm>
            <a:off x="753275" y="1165150"/>
            <a:ext cx="7840800" cy="366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latin typeface="Merriweather"/>
                <a:ea typeface="Merriweather"/>
                <a:cs typeface="Merriweather"/>
                <a:sym typeface="Merriweather"/>
              </a:rPr>
              <a:t>One of the </a:t>
            </a:r>
            <a:r>
              <a:rPr b="1" lang="en" sz="1700">
                <a:latin typeface="Merriweather"/>
                <a:ea typeface="Merriweather"/>
                <a:cs typeface="Merriweather"/>
                <a:sym typeface="Merriweather"/>
              </a:rPr>
              <a:t>best</a:t>
            </a:r>
            <a:r>
              <a:rPr lang="en" sz="1700">
                <a:latin typeface="Merriweather"/>
                <a:ea typeface="Merriweather"/>
                <a:cs typeface="Merriweather"/>
                <a:sym typeface="Merriweather"/>
              </a:rPr>
              <a:t> features about Google Classroom is that you can add assignments and activities directly from your Google Drive.  You can also add assignments from your documents.  For example, if you want to assign a graphic </a:t>
            </a:r>
            <a:r>
              <a:rPr lang="en" sz="1700">
                <a:latin typeface="Merriweather"/>
                <a:ea typeface="Merriweather"/>
                <a:cs typeface="Merriweather"/>
                <a:sym typeface="Merriweather"/>
              </a:rPr>
              <a:t>organizer</a:t>
            </a:r>
            <a:r>
              <a:rPr lang="en" sz="1700">
                <a:latin typeface="Merriweather"/>
                <a:ea typeface="Merriweather"/>
                <a:cs typeface="Merriweather"/>
                <a:sym typeface="Merriweather"/>
              </a:rPr>
              <a:t>, you can just find it on your drive and attach it to the assignment. </a:t>
            </a:r>
            <a:endParaRPr sz="17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1700">
              <a:latin typeface="Merriweather"/>
              <a:ea typeface="Merriweather"/>
              <a:cs typeface="Merriweather"/>
              <a:sym typeface="Merriweather"/>
            </a:endParaRPr>
          </a:p>
          <a:p>
            <a:pPr indent="0" lvl="0" marL="0" rtl="0" algn="l">
              <a:lnSpc>
                <a:spcPct val="100000"/>
              </a:lnSpc>
              <a:spcBef>
                <a:spcPts val="0"/>
              </a:spcBef>
              <a:spcAft>
                <a:spcPts val="0"/>
              </a:spcAft>
              <a:buNone/>
            </a:pPr>
            <a:r>
              <a:rPr b="1" lang="en" sz="1700">
                <a:latin typeface="Merriweather"/>
                <a:ea typeface="Merriweather"/>
                <a:cs typeface="Merriweather"/>
                <a:sym typeface="Merriweather"/>
              </a:rPr>
              <a:t>Important Note: </a:t>
            </a:r>
            <a:r>
              <a:rPr lang="en" sz="1700">
                <a:latin typeface="Merriweather"/>
                <a:ea typeface="Merriweather"/>
                <a:cs typeface="Merriweather"/>
                <a:sym typeface="Merriweather"/>
              </a:rPr>
              <a:t>Always make a “master” copy of your resources. When you want to assign something to your students, make a copy, delete any slides you don’t want them to do at that time, and rename it. </a:t>
            </a:r>
            <a:endParaRPr sz="170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2" name="Shape 1932"/>
        <p:cNvGrpSpPr/>
        <p:nvPr/>
      </p:nvGrpSpPr>
      <p:grpSpPr>
        <a:xfrm>
          <a:off x="0" y="0"/>
          <a:ext cx="0" cy="0"/>
          <a:chOff x="0" y="0"/>
          <a:chExt cx="0" cy="0"/>
        </a:xfrm>
      </p:grpSpPr>
      <p:sp>
        <p:nvSpPr>
          <p:cNvPr id="1933" name="Google Shape;1933;p19"/>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Assigning classwork and Activities</a:t>
            </a:r>
            <a:endParaRPr/>
          </a:p>
        </p:txBody>
      </p:sp>
      <p:sp>
        <p:nvSpPr>
          <p:cNvPr id="1934" name="Google Shape;1934;p1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35" name="Google Shape;1935;p19"/>
          <p:cNvPicPr preferRelativeResize="0"/>
          <p:nvPr/>
        </p:nvPicPr>
        <p:blipFill>
          <a:blip r:embed="rId3">
            <a:alphaModFix/>
          </a:blip>
          <a:stretch>
            <a:fillRect/>
          </a:stretch>
        </p:blipFill>
        <p:spPr>
          <a:xfrm>
            <a:off x="1418925" y="1261625"/>
            <a:ext cx="6530629" cy="3632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9" name="Shape 1939"/>
        <p:cNvGrpSpPr/>
        <p:nvPr/>
      </p:nvGrpSpPr>
      <p:grpSpPr>
        <a:xfrm>
          <a:off x="0" y="0"/>
          <a:ext cx="0" cy="0"/>
          <a:chOff x="0" y="0"/>
          <a:chExt cx="0" cy="0"/>
        </a:xfrm>
      </p:grpSpPr>
      <p:sp>
        <p:nvSpPr>
          <p:cNvPr id="1940" name="Google Shape;1940;p20"/>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Assigning classwork and Activities</a:t>
            </a:r>
            <a:endParaRPr/>
          </a:p>
        </p:txBody>
      </p:sp>
      <p:sp>
        <p:nvSpPr>
          <p:cNvPr id="1941" name="Google Shape;1941;p2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42" name="Google Shape;1942;p20"/>
          <p:cNvSpPr txBox="1"/>
          <p:nvPr/>
        </p:nvSpPr>
        <p:spPr>
          <a:xfrm>
            <a:off x="753275" y="1165150"/>
            <a:ext cx="7840800" cy="366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latin typeface="Merriweather"/>
                <a:ea typeface="Merriweather"/>
                <a:cs typeface="Merriweather"/>
                <a:sym typeface="Merriweather"/>
              </a:rPr>
              <a:t>Whenever you want to create new assignments, questions, or materials you will need to navigate over to the classwork tab.</a:t>
            </a:r>
            <a:endParaRPr sz="17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1700">
                <a:latin typeface="Merriweather"/>
                <a:ea typeface="Merriweather"/>
                <a:cs typeface="Merriweather"/>
                <a:sym typeface="Merriweather"/>
              </a:rPr>
              <a:t> </a:t>
            </a:r>
            <a:endParaRPr sz="1700">
              <a:latin typeface="Merriweather"/>
              <a:ea typeface="Merriweather"/>
              <a:cs typeface="Merriweather"/>
              <a:sym typeface="Merriweather"/>
            </a:endParaRPr>
          </a:p>
        </p:txBody>
      </p:sp>
      <p:pic>
        <p:nvPicPr>
          <p:cNvPr id="1943" name="Google Shape;1943;p20"/>
          <p:cNvPicPr preferRelativeResize="0"/>
          <p:nvPr/>
        </p:nvPicPr>
        <p:blipFill>
          <a:blip r:embed="rId3">
            <a:alphaModFix/>
          </a:blip>
          <a:stretch>
            <a:fillRect/>
          </a:stretch>
        </p:blipFill>
        <p:spPr>
          <a:xfrm>
            <a:off x="1749097" y="1976378"/>
            <a:ext cx="6044325" cy="3274276"/>
          </a:xfrm>
          <a:prstGeom prst="rect">
            <a:avLst/>
          </a:prstGeom>
          <a:noFill/>
          <a:ln>
            <a:noFill/>
          </a:ln>
        </p:spPr>
      </p:pic>
      <p:sp>
        <p:nvSpPr>
          <p:cNvPr id="1944" name="Google Shape;1944;p20"/>
          <p:cNvSpPr/>
          <p:nvPr/>
        </p:nvSpPr>
        <p:spPr>
          <a:xfrm>
            <a:off x="4610900" y="2083650"/>
            <a:ext cx="570300" cy="25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8" name="Shape 1948"/>
        <p:cNvGrpSpPr/>
        <p:nvPr/>
      </p:nvGrpSpPr>
      <p:grpSpPr>
        <a:xfrm>
          <a:off x="0" y="0"/>
          <a:ext cx="0" cy="0"/>
          <a:chOff x="0" y="0"/>
          <a:chExt cx="0" cy="0"/>
        </a:xfrm>
      </p:grpSpPr>
      <p:sp>
        <p:nvSpPr>
          <p:cNvPr id="1949" name="Google Shape;1949;p21"/>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Important tips when </a:t>
            </a:r>
            <a:r>
              <a:rPr lang="en"/>
              <a:t>assigning</a:t>
            </a:r>
            <a:r>
              <a:rPr lang="en"/>
              <a:t> classwork</a:t>
            </a:r>
            <a:endParaRPr/>
          </a:p>
        </p:txBody>
      </p:sp>
      <p:sp>
        <p:nvSpPr>
          <p:cNvPr id="1950" name="Google Shape;1950;p2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1" name="Google Shape;1951;p21"/>
          <p:cNvSpPr txBox="1"/>
          <p:nvPr/>
        </p:nvSpPr>
        <p:spPr>
          <a:xfrm>
            <a:off x="1131750" y="1358550"/>
            <a:ext cx="7106100" cy="3229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Merriweather"/>
                <a:ea typeface="Merriweather"/>
                <a:cs typeface="Merriweather"/>
                <a:sym typeface="Merriweather"/>
              </a:rPr>
              <a:t>📚 You can have multiple classes and decide which class or classes get which assignments</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 You can assign things to everyone or to certain students (this is </a:t>
            </a:r>
            <a:r>
              <a:rPr b="1" lang="en">
                <a:latin typeface="Merriweather"/>
                <a:ea typeface="Merriweather"/>
                <a:cs typeface="Merriweather"/>
                <a:sym typeface="Merriweather"/>
              </a:rPr>
              <a:t>GREAT</a:t>
            </a:r>
            <a:r>
              <a:rPr lang="en">
                <a:latin typeface="Merriweather"/>
                <a:ea typeface="Merriweather"/>
                <a:cs typeface="Merriweather"/>
                <a:sym typeface="Merriweather"/>
              </a:rPr>
              <a:t> for differentiation)</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 Assign a point value to an assignment if you are grading it</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 Assign a due date (optional)</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 Write instructions on what the students have to do in each assignment (optional)</a:t>
            </a:r>
            <a:endParaRPr>
              <a:latin typeface="Merriweather"/>
              <a:ea typeface="Merriweather"/>
              <a:cs typeface="Merriweather"/>
              <a:sym typeface="Merriweather"/>
            </a:endParaRPr>
          </a:p>
          <a:p>
            <a:pPr indent="0" lvl="0" marL="0" rtl="0" algn="l">
              <a:lnSpc>
                <a:spcPct val="150000"/>
              </a:lnSpc>
              <a:spcBef>
                <a:spcPts val="0"/>
              </a:spcBef>
              <a:spcAft>
                <a:spcPts val="0"/>
              </a:spcAft>
              <a:buNone/>
            </a:pPr>
            <a:r>
              <a:rPr lang="en">
                <a:latin typeface="Merriweather"/>
                <a:ea typeface="Merriweather"/>
                <a:cs typeface="Merriweather"/>
                <a:sym typeface="Merriweather"/>
              </a:rPr>
              <a:t>📚 You can schedule, save drafts, or post assignments</a:t>
            </a:r>
            <a:endParaRPr>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