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5143500" cx="9144000"/>
  <p:notesSz cx="6858000" cy="9144000"/>
  <p:embeddedFontLst>
    <p:embeddedFont>
      <p:font typeface="Patrick Hand"/>
      <p:regular r:id="rId29"/>
    </p:embeddedFont>
    <p:embeddedFont>
      <p:font typeface="Russo One"/>
      <p:regular r:id="rId30"/>
    </p:embeddedFont>
    <p:embeddedFont>
      <p:font typeface="Shadows Into Light"/>
      <p:regular r:id="rId31"/>
    </p:embeddedFont>
    <p:embeddedFont>
      <p:font typeface="Satisfy"/>
      <p:regular r:id="rId32"/>
    </p:embeddedFont>
    <p:embeddedFont>
      <p:font typeface="Patrick Hand SC"/>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atrickHand-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ShadowsIntoLight-regular.fntdata"/><Relationship Id="rId30" Type="http://schemas.openxmlformats.org/officeDocument/2006/relationships/font" Target="fonts/RussoOne-regular.fntdata"/><Relationship Id="rId11" Type="http://schemas.openxmlformats.org/officeDocument/2006/relationships/slide" Target="slides/slide7.xml"/><Relationship Id="rId33" Type="http://schemas.openxmlformats.org/officeDocument/2006/relationships/font" Target="fonts/PatrickHandSC-regular.fntdata"/><Relationship Id="rId10" Type="http://schemas.openxmlformats.org/officeDocument/2006/relationships/slide" Target="slides/slide6.xml"/><Relationship Id="rId32" Type="http://schemas.openxmlformats.org/officeDocument/2006/relationships/font" Target="fonts/Satisfy-regular.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8d6b063133_0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8d6b06313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8d6b063133_0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d6b06313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8d6b063133_0_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d6b06313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8d6b063133_0_1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d6b063133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8d6b063133_0_1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8d6b063133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8d6b063133_0_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8d6b063133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8d6b063133_0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8d6b06313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8d6b063133_0_1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8d6b063133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8d6b063133_0_1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8d6b063133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8d6b063133_0_1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8d6b063133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8d6b063133_0_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8d6b063133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8d6b063133_0_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8d6b063133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8d6b063133_0_1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8d6b063133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8d6b063133_0_8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d6b063133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2540425" y="1991825"/>
            <a:ext cx="4063200" cy="1159800"/>
          </a:xfrm>
          <a:prstGeom prst="rect">
            <a:avLst/>
          </a:prstGeom>
        </p:spPr>
        <p:txBody>
          <a:bodyPr anchorCtr="0" anchor="ctr" bIns="0" lIns="0" spcFirstLastPara="1" rIns="0" wrap="square" tIns="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type="blank">
  <p:cSld name="BLANK">
    <p:bg>
      <p:bgPr>
        <a:blipFill>
          <a:blip r:embed="rId2">
            <a:alphaModFix/>
          </a:blip>
          <a:stretch>
            <a:fillRect/>
          </a:stretch>
        </a:blipFill>
      </p:bgPr>
    </p:bg>
    <p:spTree>
      <p:nvGrpSpPr>
        <p:cNvPr id="46" name="Shape 46"/>
        <p:cNvGrpSpPr/>
        <p:nvPr/>
      </p:nvGrpSpPr>
      <p:grpSpPr>
        <a:xfrm>
          <a:off x="0" y="0"/>
          <a:ext cx="0" cy="0"/>
          <a:chOff x="0" y="0"/>
          <a:chExt cx="0" cy="0"/>
        </a:xfrm>
      </p:grpSpPr>
      <p:sp>
        <p:nvSpPr>
          <p:cNvPr id="47" name="Google Shape;47;p11"/>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2">
  <p:cSld name="BLANK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2"/>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dget - Mobile">
  <p:cSld name="BLANK_1_2">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52" name="Google Shape;52;p13"/>
          <p:cNvSpPr txBox="1"/>
          <p:nvPr>
            <p:ph idx="1" type="body"/>
          </p:nvPr>
        </p:nvSpPr>
        <p:spPr>
          <a:xfrm>
            <a:off x="2137950" y="1973175"/>
            <a:ext cx="1281900" cy="1348200"/>
          </a:xfrm>
          <a:prstGeom prst="rect">
            <a:avLst/>
          </a:prstGeom>
        </p:spPr>
        <p:txBody>
          <a:bodyPr anchorCtr="0" anchor="t" bIns="0" lIns="0" spcFirstLastPara="1" rIns="0" wrap="square" tIns="0">
            <a:noAutofit/>
          </a:bodyPr>
          <a:lstStyle>
            <a:lvl1pPr indent="-304800" lvl="0" marL="457200" rtl="0">
              <a:spcBef>
                <a:spcPts val="600"/>
              </a:spcBef>
              <a:spcAft>
                <a:spcPts val="0"/>
              </a:spcAft>
              <a:buSzPts val="1200"/>
              <a:buChar char="&gt;"/>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dget - Tablet">
  <p:cSld name="BLANK_1_2_1">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14"/>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55" name="Google Shape;55;p14"/>
          <p:cNvSpPr txBox="1"/>
          <p:nvPr>
            <p:ph idx="1" type="body"/>
          </p:nvPr>
        </p:nvSpPr>
        <p:spPr>
          <a:xfrm>
            <a:off x="1752950" y="1475875"/>
            <a:ext cx="1281900" cy="1348200"/>
          </a:xfrm>
          <a:prstGeom prst="rect">
            <a:avLst/>
          </a:prstGeom>
        </p:spPr>
        <p:txBody>
          <a:bodyPr anchorCtr="0" anchor="t" bIns="0" lIns="0" spcFirstLastPara="1" rIns="0" wrap="square" tIns="0">
            <a:noAutofit/>
          </a:bodyPr>
          <a:lstStyle>
            <a:lvl1pPr indent="-304800" lvl="0" marL="457200" rtl="0">
              <a:spcBef>
                <a:spcPts val="600"/>
              </a:spcBef>
              <a:spcAft>
                <a:spcPts val="0"/>
              </a:spcAft>
              <a:buSzPts val="1200"/>
              <a:buChar char="&gt;"/>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background">
  <p:cSld name="BLANK_1_1">
    <p:spTree>
      <p:nvGrpSpPr>
        <p:cNvPr id="56" name="Shape 56"/>
        <p:cNvGrpSpPr/>
        <p:nvPr/>
      </p:nvGrpSpPr>
      <p:grpSpPr>
        <a:xfrm>
          <a:off x="0" y="0"/>
          <a:ext cx="0" cy="0"/>
          <a:chOff x="0" y="0"/>
          <a:chExt cx="0" cy="0"/>
        </a:xfrm>
      </p:grpSpPr>
      <p:pic>
        <p:nvPicPr>
          <p:cNvPr id="57" name="Google Shape;57;p15"/>
          <p:cNvPicPr preferRelativeResize="0"/>
          <p:nvPr/>
        </p:nvPicPr>
        <p:blipFill>
          <a:blip r:embed="rId2">
            <a:alphaModFix/>
          </a:blip>
          <a:stretch>
            <a:fillRect/>
          </a:stretch>
        </p:blipFill>
        <p:spPr>
          <a:xfrm>
            <a:off x="0" y="0"/>
            <a:ext cx="9144001" cy="5143500"/>
          </a:xfrm>
          <a:prstGeom prst="rect">
            <a:avLst/>
          </a:prstGeom>
          <a:noFill/>
          <a:ln>
            <a:noFill/>
          </a:ln>
        </p:spPr>
      </p:pic>
      <p:sp>
        <p:nvSpPr>
          <p:cNvPr id="58" name="Google Shape;58;p15"/>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2457500" y="1583350"/>
            <a:ext cx="4229100" cy="1159800"/>
          </a:xfrm>
          <a:prstGeom prst="rect">
            <a:avLst/>
          </a:prstGeom>
        </p:spPr>
        <p:txBody>
          <a:bodyPr anchorCtr="0" anchor="b" bIns="0" lIns="0" spcFirstLastPara="1" rIns="0" wrap="square" tIns="0">
            <a:noAutofit/>
          </a:bodyPr>
          <a:lstStyle>
            <a:lvl1pPr lvl="0" rtl="0" algn="ctr">
              <a:spcBef>
                <a:spcPts val="0"/>
              </a:spcBef>
              <a:spcAft>
                <a:spcPts val="0"/>
              </a:spcAft>
              <a:buSzPts val="4000"/>
              <a:buNone/>
              <a:defRPr sz="40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13" name="Google Shape;13;p3"/>
          <p:cNvSpPr txBox="1"/>
          <p:nvPr>
            <p:ph idx="1" type="subTitle"/>
          </p:nvPr>
        </p:nvSpPr>
        <p:spPr>
          <a:xfrm>
            <a:off x="2457500" y="2840054"/>
            <a:ext cx="4229100" cy="784800"/>
          </a:xfrm>
          <a:prstGeom prst="rect">
            <a:avLst/>
          </a:prstGeom>
        </p:spPr>
        <p:txBody>
          <a:bodyPr anchorCtr="0" anchor="t" bIns="0" lIns="0" spcFirstLastPara="1" rIns="0" wrap="square" tIns="0">
            <a:noAutofit/>
          </a:bodyPr>
          <a:lstStyle>
            <a:lvl1pPr lvl="0" rtl="0" algn="ctr">
              <a:spcBef>
                <a:spcPts val="0"/>
              </a:spcBef>
              <a:spcAft>
                <a:spcPts val="0"/>
              </a:spcAft>
              <a:buClr>
                <a:schemeClr val="dk2"/>
              </a:buClr>
              <a:buSzPts val="2400"/>
              <a:buNone/>
              <a:defRPr>
                <a:solidFill>
                  <a:schemeClr val="dk2"/>
                </a:solidFill>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idx="1" type="body"/>
          </p:nvPr>
        </p:nvSpPr>
        <p:spPr>
          <a:xfrm>
            <a:off x="3135950" y="922850"/>
            <a:ext cx="2872200" cy="3588300"/>
          </a:xfrm>
          <a:prstGeom prst="rect">
            <a:avLst/>
          </a:prstGeom>
        </p:spPr>
        <p:txBody>
          <a:bodyPr anchorCtr="0" anchor="ctr" bIns="0" lIns="0" spcFirstLastPara="1" rIns="0" wrap="square" tIns="0">
            <a:noAutofit/>
          </a:bodyPr>
          <a:lstStyle>
            <a:lvl1pPr indent="-381000" lvl="0" marL="457200" rtl="0" algn="ctr">
              <a:spcBef>
                <a:spcPts val="600"/>
              </a:spcBef>
              <a:spcAft>
                <a:spcPts val="0"/>
              </a:spcAft>
              <a:buSzPts val="2400"/>
              <a:buChar char="&gt;"/>
              <a:defRPr/>
            </a:lvl1pPr>
            <a:lvl2pPr indent="-381000" lvl="1" marL="914400" rtl="0" algn="ctr">
              <a:spcBef>
                <a:spcPts val="0"/>
              </a:spcBef>
              <a:spcAft>
                <a:spcPts val="0"/>
              </a:spcAft>
              <a:buSzPts val="2400"/>
              <a:buChar char="-"/>
              <a:defRPr/>
            </a:lvl2pPr>
            <a:lvl3pPr indent="-381000" lvl="2" marL="1371600" rtl="0" algn="ctr">
              <a:spcBef>
                <a:spcPts val="0"/>
              </a:spcBef>
              <a:spcAft>
                <a:spcPts val="0"/>
              </a:spcAft>
              <a:buSzPts val="2400"/>
              <a:buChar char="-"/>
              <a:defRPr/>
            </a:lvl3pPr>
            <a:lvl4pPr indent="-381000" lvl="3" marL="1828800" rtl="0" algn="ctr">
              <a:spcBef>
                <a:spcPts val="0"/>
              </a:spcBef>
              <a:spcAft>
                <a:spcPts val="0"/>
              </a:spcAft>
              <a:buSzPts val="2400"/>
              <a:buChar char="-"/>
              <a:defRPr/>
            </a:lvl4pPr>
            <a:lvl5pPr indent="-381000" lvl="4" marL="2286000" rtl="0" algn="ctr">
              <a:spcBef>
                <a:spcPts val="0"/>
              </a:spcBef>
              <a:spcAft>
                <a:spcPts val="0"/>
              </a:spcAft>
              <a:buSzPts val="2400"/>
              <a:buChar char="-"/>
              <a:defRPr/>
            </a:lvl5pPr>
            <a:lvl6pPr indent="-381000" lvl="5" marL="2743200" rtl="0" algn="ctr">
              <a:spcBef>
                <a:spcPts val="0"/>
              </a:spcBef>
              <a:spcAft>
                <a:spcPts val="0"/>
              </a:spcAft>
              <a:buSzPts val="2400"/>
              <a:buChar char="-"/>
              <a:defRPr/>
            </a:lvl6pPr>
            <a:lvl7pPr indent="-381000" lvl="6" marL="3200400" rtl="0" algn="ctr">
              <a:spcBef>
                <a:spcPts val="0"/>
              </a:spcBef>
              <a:spcAft>
                <a:spcPts val="0"/>
              </a:spcAft>
              <a:buSzPts val="2400"/>
              <a:buChar char="-"/>
              <a:defRPr/>
            </a:lvl7pPr>
            <a:lvl8pPr indent="-381000" lvl="7" marL="3657600" rtl="0" algn="ctr">
              <a:spcBef>
                <a:spcPts val="0"/>
              </a:spcBef>
              <a:spcAft>
                <a:spcPts val="0"/>
              </a:spcAft>
              <a:buSzPts val="2400"/>
              <a:buChar char="-"/>
              <a:defRPr/>
            </a:lvl8pPr>
            <a:lvl9pPr indent="-381000" lvl="8" marL="4114800" algn="ctr">
              <a:spcBef>
                <a:spcPts val="0"/>
              </a:spcBef>
              <a:spcAft>
                <a:spcPts val="0"/>
              </a:spcAft>
              <a:buSzPts val="2400"/>
              <a:buChar char="-"/>
              <a:defRPr/>
            </a:lvl9pPr>
          </a:lstStyle>
          <a:p/>
        </p:txBody>
      </p:sp>
      <p:sp>
        <p:nvSpPr>
          <p:cNvPr id="16" name="Google Shape;16;p4"/>
          <p:cNvSpPr txBox="1"/>
          <p:nvPr>
            <p:ph idx="12" type="sldNum"/>
          </p:nvPr>
        </p:nvSpPr>
        <p:spPr>
          <a:xfrm>
            <a:off x="4297650" y="4726525"/>
            <a:ext cx="548700" cy="416700"/>
          </a:xfrm>
          <a:prstGeom prst="rect">
            <a:avLst/>
          </a:prstGeom>
        </p:spPr>
        <p:txBody>
          <a:bodyPr anchorCtr="0" anchor="ctr" bIns="0" lIns="0" spcFirstLastPara="1" rIns="0" wrap="square" tIns="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5"/>
          <p:cNvSpPr/>
          <p:nvPr/>
        </p:nvSpPr>
        <p:spPr>
          <a:xfrm rot="254369">
            <a:off x="3871013" y="1231044"/>
            <a:ext cx="1406078" cy="118636"/>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5"/>
          <p:cNvSpPr txBox="1"/>
          <p:nvPr>
            <p:ph type="title"/>
          </p:nvPr>
        </p:nvSpPr>
        <p:spPr>
          <a:xfrm>
            <a:off x="1628275" y="810800"/>
            <a:ext cx="5887500" cy="445500"/>
          </a:xfrm>
          <a:prstGeom prst="rect">
            <a:avLst/>
          </a:prstGeom>
        </p:spPr>
        <p:txBody>
          <a:bodyPr anchorCtr="0" anchor="b" bIns="0" lIns="0" spcFirstLastPara="1" rIns="0" wrap="square" tIns="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0" name="Google Shape;20;p5"/>
          <p:cNvSpPr txBox="1"/>
          <p:nvPr>
            <p:ph idx="1" type="body"/>
          </p:nvPr>
        </p:nvSpPr>
        <p:spPr>
          <a:xfrm>
            <a:off x="1628275" y="1428825"/>
            <a:ext cx="5887500" cy="2908800"/>
          </a:xfrm>
          <a:prstGeom prst="rect">
            <a:avLst/>
          </a:prstGeom>
        </p:spPr>
        <p:txBody>
          <a:bodyPr anchorCtr="0" anchor="t" bIns="0" lIns="0" spcFirstLastPara="1" rIns="0" wrap="square" tIns="0">
            <a:noAutofit/>
          </a:bodyPr>
          <a:lstStyle>
            <a:lvl1pPr indent="-381000" lvl="0" marL="457200">
              <a:spcBef>
                <a:spcPts val="600"/>
              </a:spcBef>
              <a:spcAft>
                <a:spcPts val="0"/>
              </a:spcAft>
              <a:buSzPts val="2400"/>
              <a:buChar char="&gt;"/>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21" name="Google Shape;21;p5"/>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image">
  <p:cSld name="TITLE_AND_BODY_1">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6"/>
          <p:cNvSpPr txBox="1"/>
          <p:nvPr>
            <p:ph type="title"/>
          </p:nvPr>
        </p:nvSpPr>
        <p:spPr>
          <a:xfrm>
            <a:off x="1876225" y="1420400"/>
            <a:ext cx="2345100" cy="312300"/>
          </a:xfrm>
          <a:prstGeom prst="rect">
            <a:avLst/>
          </a:prstGeom>
        </p:spPr>
        <p:txBody>
          <a:bodyPr anchorCtr="0" anchor="b" bIns="0" lIns="0" spcFirstLastPara="1" rIns="0" wrap="square" tIns="0">
            <a:noAutofit/>
          </a:bodyPr>
          <a:lstStyle>
            <a:lvl1pPr lvl="0" rtl="0" algn="l">
              <a:spcBef>
                <a:spcPts val="0"/>
              </a:spcBef>
              <a:spcAft>
                <a:spcPts val="0"/>
              </a:spcAft>
              <a:buSzPts val="2400"/>
              <a:buNone/>
              <a:defRPr/>
            </a:lvl1pPr>
            <a:lvl2pPr lvl="1" rtl="0" algn="l">
              <a:spcBef>
                <a:spcPts val="0"/>
              </a:spcBef>
              <a:spcAft>
                <a:spcPts val="0"/>
              </a:spcAft>
              <a:buSzPts val="2400"/>
              <a:buNone/>
              <a:defRPr/>
            </a:lvl2pPr>
            <a:lvl3pPr lvl="2" rtl="0" algn="l">
              <a:spcBef>
                <a:spcPts val="0"/>
              </a:spcBef>
              <a:spcAft>
                <a:spcPts val="0"/>
              </a:spcAft>
              <a:buSzPts val="2400"/>
              <a:buNone/>
              <a:defRPr/>
            </a:lvl3pPr>
            <a:lvl4pPr lvl="3" rtl="0" algn="l">
              <a:spcBef>
                <a:spcPts val="0"/>
              </a:spcBef>
              <a:spcAft>
                <a:spcPts val="0"/>
              </a:spcAft>
              <a:buSzPts val="2400"/>
              <a:buNone/>
              <a:defRPr/>
            </a:lvl4pPr>
            <a:lvl5pPr lvl="4" rtl="0" algn="l">
              <a:spcBef>
                <a:spcPts val="0"/>
              </a:spcBef>
              <a:spcAft>
                <a:spcPts val="0"/>
              </a:spcAft>
              <a:buSzPts val="2400"/>
              <a:buNone/>
              <a:defRPr/>
            </a:lvl5pPr>
            <a:lvl6pPr lvl="5" rtl="0" algn="l">
              <a:spcBef>
                <a:spcPts val="0"/>
              </a:spcBef>
              <a:spcAft>
                <a:spcPts val="0"/>
              </a:spcAft>
              <a:buSzPts val="2400"/>
              <a:buNone/>
              <a:defRPr/>
            </a:lvl6pPr>
            <a:lvl7pPr lvl="6" rtl="0" algn="l">
              <a:spcBef>
                <a:spcPts val="0"/>
              </a:spcBef>
              <a:spcAft>
                <a:spcPts val="0"/>
              </a:spcAft>
              <a:buSzPts val="2400"/>
              <a:buNone/>
              <a:defRPr/>
            </a:lvl7pPr>
            <a:lvl8pPr lvl="7" rtl="0" algn="l">
              <a:spcBef>
                <a:spcPts val="0"/>
              </a:spcBef>
              <a:spcAft>
                <a:spcPts val="0"/>
              </a:spcAft>
              <a:buSzPts val="2400"/>
              <a:buNone/>
              <a:defRPr/>
            </a:lvl8pPr>
            <a:lvl9pPr lvl="8" rtl="0" algn="l">
              <a:spcBef>
                <a:spcPts val="0"/>
              </a:spcBef>
              <a:spcAft>
                <a:spcPts val="0"/>
              </a:spcAft>
              <a:buSzPts val="2400"/>
              <a:buNone/>
              <a:defRPr/>
            </a:lvl9pPr>
          </a:lstStyle>
          <a:p/>
        </p:txBody>
      </p:sp>
      <p:sp>
        <p:nvSpPr>
          <p:cNvPr id="24" name="Google Shape;24;p6"/>
          <p:cNvSpPr txBox="1"/>
          <p:nvPr>
            <p:ph idx="1" type="body"/>
          </p:nvPr>
        </p:nvSpPr>
        <p:spPr>
          <a:xfrm>
            <a:off x="1876225" y="1853502"/>
            <a:ext cx="2345100" cy="20385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gt;"/>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25" name="Google Shape;25;p6"/>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7"/>
          <p:cNvSpPr/>
          <p:nvPr/>
        </p:nvSpPr>
        <p:spPr>
          <a:xfrm rot="254369">
            <a:off x="3871013" y="1231044"/>
            <a:ext cx="1406078" cy="118636"/>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7"/>
          <p:cNvSpPr txBox="1"/>
          <p:nvPr>
            <p:ph type="title"/>
          </p:nvPr>
        </p:nvSpPr>
        <p:spPr>
          <a:xfrm>
            <a:off x="1628275" y="810800"/>
            <a:ext cx="5887500" cy="445500"/>
          </a:xfrm>
          <a:prstGeom prst="rect">
            <a:avLst/>
          </a:prstGeom>
        </p:spPr>
        <p:txBody>
          <a:bodyPr anchorCtr="0" anchor="b" bIns="0" lIns="0" spcFirstLastPara="1" rIns="0" wrap="square" tIns="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9" name="Google Shape;29;p7"/>
          <p:cNvSpPr txBox="1"/>
          <p:nvPr>
            <p:ph idx="1" type="body"/>
          </p:nvPr>
        </p:nvSpPr>
        <p:spPr>
          <a:xfrm>
            <a:off x="1628225" y="1428825"/>
            <a:ext cx="2721300" cy="2908800"/>
          </a:xfrm>
          <a:prstGeom prst="rect">
            <a:avLst/>
          </a:prstGeom>
        </p:spPr>
        <p:txBody>
          <a:bodyPr anchorCtr="0" anchor="t" bIns="0" lIns="0" spcFirstLastPara="1" rIns="0" wrap="square" tIns="0">
            <a:noAutofit/>
          </a:bodyPr>
          <a:lstStyle>
            <a:lvl1pPr indent="-355600" lvl="0" marL="457200">
              <a:spcBef>
                <a:spcPts val="600"/>
              </a:spcBef>
              <a:spcAft>
                <a:spcPts val="0"/>
              </a:spcAft>
              <a:buSzPts val="2000"/>
              <a:buChar char="&gt;"/>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0" name="Google Shape;30;p7"/>
          <p:cNvSpPr txBox="1"/>
          <p:nvPr>
            <p:ph idx="2" type="body"/>
          </p:nvPr>
        </p:nvSpPr>
        <p:spPr>
          <a:xfrm>
            <a:off x="4794549" y="1428825"/>
            <a:ext cx="2721300" cy="2908800"/>
          </a:xfrm>
          <a:prstGeom prst="rect">
            <a:avLst/>
          </a:prstGeom>
        </p:spPr>
        <p:txBody>
          <a:bodyPr anchorCtr="0" anchor="t" bIns="0" lIns="0" spcFirstLastPara="1" rIns="0" wrap="square" tIns="0">
            <a:noAutofit/>
          </a:bodyPr>
          <a:lstStyle>
            <a:lvl1pPr indent="-355600" lvl="0" marL="457200">
              <a:spcBef>
                <a:spcPts val="600"/>
              </a:spcBef>
              <a:spcAft>
                <a:spcPts val="0"/>
              </a:spcAft>
              <a:buSzPts val="2000"/>
              <a:buChar char="&gt;"/>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1" name="Google Shape;31;p7"/>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8"/>
          <p:cNvSpPr/>
          <p:nvPr/>
        </p:nvSpPr>
        <p:spPr>
          <a:xfrm rot="254369">
            <a:off x="3871013" y="1231044"/>
            <a:ext cx="1406078" cy="118636"/>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8"/>
          <p:cNvSpPr txBox="1"/>
          <p:nvPr>
            <p:ph type="title"/>
          </p:nvPr>
        </p:nvSpPr>
        <p:spPr>
          <a:xfrm>
            <a:off x="1628275" y="810800"/>
            <a:ext cx="5887500" cy="445500"/>
          </a:xfrm>
          <a:prstGeom prst="rect">
            <a:avLst/>
          </a:prstGeom>
        </p:spPr>
        <p:txBody>
          <a:bodyPr anchorCtr="0" anchor="b" bIns="0" lIns="0" spcFirstLastPara="1" rIns="0" wrap="square" tIns="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5" name="Google Shape;35;p8"/>
          <p:cNvSpPr txBox="1"/>
          <p:nvPr>
            <p:ph idx="1" type="body"/>
          </p:nvPr>
        </p:nvSpPr>
        <p:spPr>
          <a:xfrm>
            <a:off x="1628275" y="1428825"/>
            <a:ext cx="1786500" cy="29316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gt;"/>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6" name="Google Shape;36;p8"/>
          <p:cNvSpPr txBox="1"/>
          <p:nvPr>
            <p:ph idx="2" type="body"/>
          </p:nvPr>
        </p:nvSpPr>
        <p:spPr>
          <a:xfrm>
            <a:off x="3646725" y="1428825"/>
            <a:ext cx="1786500" cy="29316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gt;"/>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7" name="Google Shape;37;p8"/>
          <p:cNvSpPr txBox="1"/>
          <p:nvPr>
            <p:ph idx="3" type="body"/>
          </p:nvPr>
        </p:nvSpPr>
        <p:spPr>
          <a:xfrm>
            <a:off x="5665175" y="1428825"/>
            <a:ext cx="1786500" cy="29316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gt;"/>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8" name="Google Shape;38;p8"/>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9"/>
          <p:cNvSpPr/>
          <p:nvPr/>
        </p:nvSpPr>
        <p:spPr>
          <a:xfrm rot="254369">
            <a:off x="3871013" y="1231044"/>
            <a:ext cx="1406078" cy="118636"/>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1628275" y="810800"/>
            <a:ext cx="5887500" cy="445500"/>
          </a:xfrm>
          <a:prstGeom prst="rect">
            <a:avLst/>
          </a:prstGeom>
        </p:spPr>
        <p:txBody>
          <a:bodyPr anchorCtr="0" anchor="b" bIns="0" lIns="0" spcFirstLastPara="1" rIns="0" wrap="square" tIns="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42" name="Google Shape;42;p9"/>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0"/>
          <p:cNvSpPr txBox="1"/>
          <p:nvPr>
            <p:ph idx="1" type="body"/>
          </p:nvPr>
        </p:nvSpPr>
        <p:spPr>
          <a:xfrm>
            <a:off x="3068100" y="4101500"/>
            <a:ext cx="3007800" cy="519600"/>
          </a:xfrm>
          <a:prstGeom prst="rect">
            <a:avLst/>
          </a:prstGeom>
        </p:spPr>
        <p:txBody>
          <a:bodyPr anchorCtr="0" anchor="t" bIns="0" lIns="0" spcFirstLastPara="1" rIns="0" wrap="square" tIns="0">
            <a:noAutofit/>
          </a:bodyPr>
          <a:lstStyle>
            <a:lvl1pPr indent="-228600" lvl="0" marL="457200" algn="ctr">
              <a:spcBef>
                <a:spcPts val="360"/>
              </a:spcBef>
              <a:spcAft>
                <a:spcPts val="0"/>
              </a:spcAft>
              <a:buSzPts val="1600"/>
              <a:buNone/>
              <a:defRPr sz="1600">
                <a:solidFill>
                  <a:schemeClr val="dk2"/>
                </a:solidFill>
              </a:defRPr>
            </a:lvl1pPr>
          </a:lstStyle>
          <a:p/>
        </p:txBody>
      </p:sp>
      <p:sp>
        <p:nvSpPr>
          <p:cNvPr id="45" name="Google Shape;45;p10"/>
          <p:cNvSpPr txBox="1"/>
          <p:nvPr>
            <p:ph idx="12" type="sldNum"/>
          </p:nvPr>
        </p:nvSpPr>
        <p:spPr>
          <a:xfrm>
            <a:off x="4297650" y="4711450"/>
            <a:ext cx="548700" cy="432000"/>
          </a:xfrm>
          <a:prstGeom prst="rect">
            <a:avLst/>
          </a:prstGeom>
        </p:spPr>
        <p:txBody>
          <a:bodyPr anchorCtr="0" anchor="ctr" bIns="0" lIns="0" spcFirstLastPara="1" rIns="0" wrap="square" tIns="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28275" y="810800"/>
            <a:ext cx="5887500" cy="445500"/>
          </a:xfrm>
          <a:prstGeom prst="rect">
            <a:avLst/>
          </a:prstGeom>
          <a:noFill/>
          <a:ln>
            <a:noFill/>
          </a:ln>
        </p:spPr>
        <p:txBody>
          <a:bodyPr anchorCtr="0" anchor="b" bIns="0" lIns="0" spcFirstLastPara="1" rIns="0" wrap="square" tIns="0">
            <a:noAutofit/>
          </a:bodyPr>
          <a:lstStyle>
            <a:lvl1pPr lvl="0"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1pPr>
            <a:lvl2pPr lvl="1"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2pPr>
            <a:lvl3pPr lvl="2"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3pPr>
            <a:lvl4pPr lvl="3"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4pPr>
            <a:lvl5pPr lvl="4"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5pPr>
            <a:lvl6pPr lvl="5"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6pPr>
            <a:lvl7pPr lvl="6"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7pPr>
            <a:lvl8pPr lvl="7"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8pPr>
            <a:lvl9pPr lvl="8"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9pPr>
          </a:lstStyle>
          <a:p/>
        </p:txBody>
      </p:sp>
      <p:sp>
        <p:nvSpPr>
          <p:cNvPr id="7" name="Google Shape;7;p1"/>
          <p:cNvSpPr txBox="1"/>
          <p:nvPr>
            <p:ph idx="1" type="body"/>
          </p:nvPr>
        </p:nvSpPr>
        <p:spPr>
          <a:xfrm>
            <a:off x="1628275" y="1428825"/>
            <a:ext cx="5887500" cy="2908800"/>
          </a:xfrm>
          <a:prstGeom prst="rect">
            <a:avLst/>
          </a:prstGeom>
          <a:noFill/>
          <a:ln>
            <a:noFill/>
          </a:ln>
        </p:spPr>
        <p:txBody>
          <a:bodyPr anchorCtr="0" anchor="t" bIns="0" lIns="0" spcFirstLastPara="1" rIns="0" wrap="square" tIns="0">
            <a:noAutofit/>
          </a:bodyPr>
          <a:lstStyle>
            <a:lvl1pPr indent="-381000" lvl="0" marL="457200">
              <a:spcBef>
                <a:spcPts val="600"/>
              </a:spcBef>
              <a:spcAft>
                <a:spcPts val="0"/>
              </a:spcAft>
              <a:buClr>
                <a:schemeClr val="dk2"/>
              </a:buClr>
              <a:buSzPts val="2400"/>
              <a:buFont typeface="Patrick Hand"/>
              <a:buChar char="&gt;"/>
              <a:defRPr sz="2400">
                <a:solidFill>
                  <a:schemeClr val="dk1"/>
                </a:solidFill>
                <a:latin typeface="Patrick Hand"/>
                <a:ea typeface="Patrick Hand"/>
                <a:cs typeface="Patrick Hand"/>
                <a:sym typeface="Patrick Hand"/>
              </a:defRPr>
            </a:lvl1pPr>
            <a:lvl2pPr indent="-381000" lvl="1" marL="9144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2pPr>
            <a:lvl3pPr indent="-381000" lvl="2" marL="13716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3pPr>
            <a:lvl4pPr indent="-381000" lvl="3" marL="18288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4pPr>
            <a:lvl5pPr indent="-381000" lvl="4" marL="2286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5pPr>
            <a:lvl6pPr indent="-381000" lvl="5" marL="27432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6pPr>
            <a:lvl7pPr indent="-381000" lvl="6" marL="32004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7pPr>
            <a:lvl8pPr indent="-381000" lvl="7" marL="36576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8pPr>
            <a:lvl9pPr indent="-381000" lvl="8" marL="41148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9pPr>
          </a:lstStyle>
          <a:p/>
        </p:txBody>
      </p:sp>
      <p:sp>
        <p:nvSpPr>
          <p:cNvPr id="8" name="Google Shape;8;p1"/>
          <p:cNvSpPr txBox="1"/>
          <p:nvPr>
            <p:ph idx="12" type="sldNum"/>
          </p:nvPr>
        </p:nvSpPr>
        <p:spPr>
          <a:xfrm>
            <a:off x="4297650" y="4646800"/>
            <a:ext cx="548700" cy="496500"/>
          </a:xfrm>
          <a:prstGeom prst="rect">
            <a:avLst/>
          </a:prstGeom>
          <a:noFill/>
          <a:ln>
            <a:noFill/>
          </a:ln>
        </p:spPr>
        <p:txBody>
          <a:bodyPr anchorCtr="0" anchor="ctr" bIns="0" lIns="0" spcFirstLastPara="1" rIns="0" wrap="square" tIns="0">
            <a:noAutofit/>
          </a:bodyPr>
          <a:lstStyle>
            <a:lvl1pPr lvl="0" algn="ctr">
              <a:buNone/>
              <a:defRPr sz="1300">
                <a:solidFill>
                  <a:schemeClr val="lt1"/>
                </a:solidFill>
                <a:latin typeface="Patrick Hand"/>
                <a:ea typeface="Patrick Hand"/>
                <a:cs typeface="Patrick Hand"/>
                <a:sym typeface="Patrick Hand"/>
              </a:defRPr>
            </a:lvl1pPr>
            <a:lvl2pPr lvl="1" algn="ctr">
              <a:buNone/>
              <a:defRPr sz="1300">
                <a:solidFill>
                  <a:schemeClr val="lt1"/>
                </a:solidFill>
                <a:latin typeface="Patrick Hand"/>
                <a:ea typeface="Patrick Hand"/>
                <a:cs typeface="Patrick Hand"/>
                <a:sym typeface="Patrick Hand"/>
              </a:defRPr>
            </a:lvl2pPr>
            <a:lvl3pPr lvl="2" algn="ctr">
              <a:buNone/>
              <a:defRPr sz="1300">
                <a:solidFill>
                  <a:schemeClr val="lt1"/>
                </a:solidFill>
                <a:latin typeface="Patrick Hand"/>
                <a:ea typeface="Patrick Hand"/>
                <a:cs typeface="Patrick Hand"/>
                <a:sym typeface="Patrick Hand"/>
              </a:defRPr>
            </a:lvl3pPr>
            <a:lvl4pPr lvl="3" algn="ctr">
              <a:buNone/>
              <a:defRPr sz="1300">
                <a:solidFill>
                  <a:schemeClr val="lt1"/>
                </a:solidFill>
                <a:latin typeface="Patrick Hand"/>
                <a:ea typeface="Patrick Hand"/>
                <a:cs typeface="Patrick Hand"/>
                <a:sym typeface="Patrick Hand"/>
              </a:defRPr>
            </a:lvl4pPr>
            <a:lvl5pPr lvl="4" algn="ctr">
              <a:buNone/>
              <a:defRPr sz="1300">
                <a:solidFill>
                  <a:schemeClr val="lt1"/>
                </a:solidFill>
                <a:latin typeface="Patrick Hand"/>
                <a:ea typeface="Patrick Hand"/>
                <a:cs typeface="Patrick Hand"/>
                <a:sym typeface="Patrick Hand"/>
              </a:defRPr>
            </a:lvl5pPr>
            <a:lvl6pPr lvl="5" algn="ctr">
              <a:buNone/>
              <a:defRPr sz="1300">
                <a:solidFill>
                  <a:schemeClr val="lt1"/>
                </a:solidFill>
                <a:latin typeface="Patrick Hand"/>
                <a:ea typeface="Patrick Hand"/>
                <a:cs typeface="Patrick Hand"/>
                <a:sym typeface="Patrick Hand"/>
              </a:defRPr>
            </a:lvl6pPr>
            <a:lvl7pPr lvl="6" algn="ctr">
              <a:buNone/>
              <a:defRPr sz="1300">
                <a:solidFill>
                  <a:schemeClr val="lt1"/>
                </a:solidFill>
                <a:latin typeface="Patrick Hand"/>
                <a:ea typeface="Patrick Hand"/>
                <a:cs typeface="Patrick Hand"/>
                <a:sym typeface="Patrick Hand"/>
              </a:defRPr>
            </a:lvl7pPr>
            <a:lvl8pPr lvl="7" algn="ctr">
              <a:buNone/>
              <a:defRPr sz="1300">
                <a:solidFill>
                  <a:schemeClr val="lt1"/>
                </a:solidFill>
                <a:latin typeface="Patrick Hand"/>
                <a:ea typeface="Patrick Hand"/>
                <a:cs typeface="Patrick Hand"/>
                <a:sym typeface="Patrick Hand"/>
              </a:defRPr>
            </a:lvl8pPr>
            <a:lvl9pPr lvl="8" algn="ctr">
              <a:buNone/>
              <a:defRPr sz="1300">
                <a:solidFill>
                  <a:schemeClr val="lt1"/>
                </a:solidFill>
                <a:latin typeface="Patrick Hand"/>
                <a:ea typeface="Patrick Hand"/>
                <a:cs typeface="Patrick Hand"/>
                <a:sym typeface="Patrick Hand"/>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41.jp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26.png"/><Relationship Id="rId5" Type="http://schemas.openxmlformats.org/officeDocument/2006/relationships/image" Target="../media/image29.png"/><Relationship Id="rId6"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38.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40.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6"/>
          <p:cNvSpPr txBox="1"/>
          <p:nvPr>
            <p:ph type="ctrTitle"/>
          </p:nvPr>
        </p:nvSpPr>
        <p:spPr>
          <a:xfrm>
            <a:off x="2540425" y="1122025"/>
            <a:ext cx="4063200" cy="2699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4900">
                <a:latin typeface="Shadows Into Light"/>
                <a:ea typeface="Shadows Into Light"/>
                <a:cs typeface="Shadows Into Light"/>
                <a:sym typeface="Shadows Into Light"/>
              </a:rPr>
              <a:t>Getting started</a:t>
            </a:r>
            <a:endParaRPr sz="4900">
              <a:latin typeface="Shadows Into Light"/>
              <a:ea typeface="Shadows Into Light"/>
              <a:cs typeface="Shadows Into Light"/>
              <a:sym typeface="Shadows Into Light"/>
            </a:endParaRPr>
          </a:p>
          <a:p>
            <a:pPr indent="0" lvl="0" marL="0" rtl="0" algn="ctr">
              <a:spcBef>
                <a:spcPts val="0"/>
              </a:spcBef>
              <a:spcAft>
                <a:spcPts val="0"/>
              </a:spcAft>
              <a:buNone/>
            </a:pPr>
            <a:r>
              <a:rPr lang="en" sz="4000">
                <a:latin typeface="Satisfy"/>
                <a:ea typeface="Satisfy"/>
                <a:cs typeface="Satisfy"/>
                <a:sym typeface="Satisfy"/>
              </a:rPr>
              <a:t>With</a:t>
            </a:r>
            <a:endParaRPr sz="4000">
              <a:latin typeface="Satisfy"/>
              <a:ea typeface="Satisfy"/>
              <a:cs typeface="Satisfy"/>
              <a:sym typeface="Satisfy"/>
            </a:endParaRPr>
          </a:p>
          <a:p>
            <a:pPr indent="0" lvl="0" marL="0" rtl="0" algn="ctr">
              <a:spcBef>
                <a:spcPts val="0"/>
              </a:spcBef>
              <a:spcAft>
                <a:spcPts val="0"/>
              </a:spcAft>
              <a:buNone/>
            </a:pPr>
            <a:r>
              <a:rPr lang="en" sz="6100">
                <a:solidFill>
                  <a:srgbClr val="0000FF"/>
                </a:solidFill>
                <a:latin typeface="Shadows Into Light"/>
                <a:ea typeface="Shadows Into Light"/>
                <a:cs typeface="Shadows Into Light"/>
                <a:sym typeface="Shadows Into Light"/>
              </a:rPr>
              <a:t>G</a:t>
            </a:r>
            <a:r>
              <a:rPr lang="en" sz="6100">
                <a:solidFill>
                  <a:srgbClr val="FFFF00"/>
                </a:solidFill>
                <a:latin typeface="Shadows Into Light"/>
                <a:ea typeface="Shadows Into Light"/>
                <a:cs typeface="Shadows Into Light"/>
                <a:sym typeface="Shadows Into Light"/>
              </a:rPr>
              <a:t>o</a:t>
            </a:r>
            <a:r>
              <a:rPr lang="en" sz="6100">
                <a:solidFill>
                  <a:srgbClr val="FF0000"/>
                </a:solidFill>
                <a:latin typeface="Shadows Into Light"/>
                <a:ea typeface="Shadows Into Light"/>
                <a:cs typeface="Shadows Into Light"/>
                <a:sym typeface="Shadows Into Light"/>
              </a:rPr>
              <a:t>o</a:t>
            </a:r>
            <a:r>
              <a:rPr lang="en" sz="6100">
                <a:solidFill>
                  <a:srgbClr val="00FF00"/>
                </a:solidFill>
                <a:latin typeface="Shadows Into Light"/>
                <a:ea typeface="Shadows Into Light"/>
                <a:cs typeface="Shadows Into Light"/>
                <a:sym typeface="Shadows Into Light"/>
              </a:rPr>
              <a:t>g</a:t>
            </a:r>
            <a:r>
              <a:rPr lang="en" sz="6100">
                <a:solidFill>
                  <a:srgbClr val="0000FF"/>
                </a:solidFill>
                <a:latin typeface="Shadows Into Light"/>
                <a:ea typeface="Shadows Into Light"/>
                <a:cs typeface="Shadows Into Light"/>
                <a:sym typeface="Shadows Into Light"/>
              </a:rPr>
              <a:t>l</a:t>
            </a:r>
            <a:r>
              <a:rPr lang="en" sz="6100">
                <a:solidFill>
                  <a:srgbClr val="FFFF00"/>
                </a:solidFill>
                <a:latin typeface="Shadows Into Light"/>
                <a:ea typeface="Shadows Into Light"/>
                <a:cs typeface="Shadows Into Light"/>
                <a:sym typeface="Shadows Into Light"/>
              </a:rPr>
              <a:t>e</a:t>
            </a:r>
            <a:r>
              <a:rPr lang="en" sz="6100">
                <a:latin typeface="Shadows Into Light"/>
                <a:ea typeface="Shadows Into Light"/>
                <a:cs typeface="Shadows Into Light"/>
                <a:sym typeface="Shadows Into Light"/>
              </a:rPr>
              <a:t> Docs</a:t>
            </a:r>
            <a:endParaRPr sz="6100">
              <a:latin typeface="Shadows Into Light"/>
              <a:ea typeface="Shadows Into Light"/>
              <a:cs typeface="Shadows Into Light"/>
              <a:sym typeface="Shadows In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5"/>
          <p:cNvSpPr txBox="1"/>
          <p:nvPr>
            <p:ph type="title"/>
          </p:nvPr>
        </p:nvSpPr>
        <p:spPr>
          <a:xfrm>
            <a:off x="1628275" y="810800"/>
            <a:ext cx="5887500" cy="445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How to Make a Copy of Google Files</a:t>
            </a:r>
            <a:endParaRPr/>
          </a:p>
        </p:txBody>
      </p:sp>
      <p:sp>
        <p:nvSpPr>
          <p:cNvPr id="131" name="Google Shape;131;p25"/>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132" name="Google Shape;132;p25"/>
          <p:cNvPicPr preferRelativeResize="0"/>
          <p:nvPr/>
        </p:nvPicPr>
        <p:blipFill>
          <a:blip r:embed="rId3">
            <a:alphaModFix/>
          </a:blip>
          <a:stretch>
            <a:fillRect/>
          </a:stretch>
        </p:blipFill>
        <p:spPr>
          <a:xfrm>
            <a:off x="1463275" y="1537525"/>
            <a:ext cx="2107300" cy="2068450"/>
          </a:xfrm>
          <a:prstGeom prst="rect">
            <a:avLst/>
          </a:prstGeom>
          <a:noFill/>
          <a:ln>
            <a:noFill/>
          </a:ln>
        </p:spPr>
      </p:pic>
      <p:sp>
        <p:nvSpPr>
          <p:cNvPr id="133" name="Google Shape;133;p25"/>
          <p:cNvSpPr txBox="1"/>
          <p:nvPr/>
        </p:nvSpPr>
        <p:spPr>
          <a:xfrm>
            <a:off x="3921500" y="1521950"/>
            <a:ext cx="3594300" cy="28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atrick Hand"/>
                <a:ea typeface="Patrick Hand"/>
                <a:cs typeface="Patrick Hand"/>
                <a:sym typeface="Patrick Hand"/>
              </a:rPr>
              <a:t>Step 1</a:t>
            </a:r>
            <a:r>
              <a:rPr lang="en">
                <a:latin typeface="Patrick Hand"/>
                <a:ea typeface="Patrick Hand"/>
                <a:cs typeface="Patrick Hand"/>
                <a:sym typeface="Patrick Hand"/>
              </a:rPr>
              <a:t>: Open the file (Google Doc) in your browser (Chrome is recommended)</a:t>
            </a:r>
            <a:endParaRPr>
              <a:latin typeface="Patrick Hand"/>
              <a:ea typeface="Patrick Hand"/>
              <a:cs typeface="Patrick Hand"/>
              <a:sym typeface="Patrick Hand"/>
            </a:endParaRPr>
          </a:p>
          <a:p>
            <a:pPr indent="0" lvl="0" marL="0" rtl="0" algn="l">
              <a:spcBef>
                <a:spcPts val="0"/>
              </a:spcBef>
              <a:spcAft>
                <a:spcPts val="0"/>
              </a:spcAft>
              <a:buNone/>
            </a:pPr>
            <a:r>
              <a:t/>
            </a:r>
            <a:endParaRPr>
              <a:latin typeface="Patrick Hand"/>
              <a:ea typeface="Patrick Hand"/>
              <a:cs typeface="Patrick Hand"/>
              <a:sym typeface="Patrick Hand"/>
            </a:endParaRPr>
          </a:p>
          <a:p>
            <a:pPr indent="0" lvl="0" marL="0" rtl="0" algn="l">
              <a:spcBef>
                <a:spcPts val="0"/>
              </a:spcBef>
              <a:spcAft>
                <a:spcPts val="0"/>
              </a:spcAft>
              <a:buNone/>
            </a:pPr>
            <a:r>
              <a:rPr b="1" lang="en">
                <a:latin typeface="Patrick Hand"/>
                <a:ea typeface="Patrick Hand"/>
                <a:cs typeface="Patrick Hand"/>
                <a:sym typeface="Patrick Hand"/>
              </a:rPr>
              <a:t>Step 2</a:t>
            </a:r>
            <a:r>
              <a:rPr lang="en">
                <a:latin typeface="Patrick Hand"/>
                <a:ea typeface="Patrick Hand"/>
                <a:cs typeface="Patrick Hand"/>
                <a:sym typeface="Patrick Hand"/>
              </a:rPr>
              <a:t>: Go to the </a:t>
            </a:r>
            <a:r>
              <a:rPr b="1" lang="en">
                <a:latin typeface="Patrick Hand"/>
                <a:ea typeface="Patrick Hand"/>
                <a:cs typeface="Patrick Hand"/>
                <a:sym typeface="Patrick Hand"/>
              </a:rPr>
              <a:t>File</a:t>
            </a:r>
            <a:r>
              <a:rPr lang="en">
                <a:latin typeface="Patrick Hand"/>
                <a:ea typeface="Patrick Hand"/>
                <a:cs typeface="Patrick Hand"/>
                <a:sym typeface="Patrick Hand"/>
              </a:rPr>
              <a:t> menu and select </a:t>
            </a:r>
            <a:r>
              <a:rPr b="1" lang="en">
                <a:latin typeface="Patrick Hand"/>
                <a:ea typeface="Patrick Hand"/>
                <a:cs typeface="Patrick Hand"/>
                <a:sym typeface="Patrick Hand"/>
              </a:rPr>
              <a:t>Make a Copy</a:t>
            </a:r>
            <a:endParaRPr>
              <a:latin typeface="Patrick Hand"/>
              <a:ea typeface="Patrick Hand"/>
              <a:cs typeface="Patrick Hand"/>
              <a:sym typeface="Patrick Hand"/>
            </a:endParaRPr>
          </a:p>
          <a:p>
            <a:pPr indent="0" lvl="0" marL="0" rtl="0" algn="l">
              <a:spcBef>
                <a:spcPts val="0"/>
              </a:spcBef>
              <a:spcAft>
                <a:spcPts val="0"/>
              </a:spcAft>
              <a:buNone/>
            </a:pPr>
            <a:r>
              <a:t/>
            </a:r>
            <a:endParaRPr>
              <a:latin typeface="Patrick Hand"/>
              <a:ea typeface="Patrick Hand"/>
              <a:cs typeface="Patrick Hand"/>
              <a:sym typeface="Patrick Hand"/>
            </a:endParaRPr>
          </a:p>
          <a:p>
            <a:pPr indent="0" lvl="0" marL="0" rtl="0" algn="l">
              <a:spcBef>
                <a:spcPts val="0"/>
              </a:spcBef>
              <a:spcAft>
                <a:spcPts val="0"/>
              </a:spcAft>
              <a:buNone/>
            </a:pPr>
            <a:r>
              <a:rPr b="1" lang="en">
                <a:latin typeface="Patrick Hand"/>
                <a:ea typeface="Patrick Hand"/>
                <a:cs typeface="Patrick Hand"/>
                <a:sym typeface="Patrick Hand"/>
              </a:rPr>
              <a:t>Step 3</a:t>
            </a:r>
            <a:r>
              <a:rPr lang="en">
                <a:latin typeface="Patrick Hand"/>
                <a:ea typeface="Patrick Hand"/>
                <a:cs typeface="Patrick Hand"/>
                <a:sym typeface="Patrick Hand"/>
              </a:rPr>
              <a:t>: A small pop up will prompt you to name your new copy and give you the option to organize it in one of your Google Drive folders. Click on the folder to select a different folder or create a new one.</a:t>
            </a:r>
            <a:endParaRPr>
              <a:latin typeface="Patrick Hand"/>
              <a:ea typeface="Patrick Hand"/>
              <a:cs typeface="Patrick Hand"/>
              <a:sym typeface="Patrick Hand"/>
            </a:endParaRPr>
          </a:p>
          <a:p>
            <a:pPr indent="0" lvl="0" marL="0" rtl="0" algn="l">
              <a:spcBef>
                <a:spcPts val="0"/>
              </a:spcBef>
              <a:spcAft>
                <a:spcPts val="0"/>
              </a:spcAft>
              <a:buNone/>
            </a:pPr>
            <a:r>
              <a:t/>
            </a:r>
            <a:endParaRPr>
              <a:latin typeface="Patrick Hand"/>
              <a:ea typeface="Patrick Hand"/>
              <a:cs typeface="Patrick Hand"/>
              <a:sym typeface="Patrick Hand"/>
            </a:endParaRPr>
          </a:p>
          <a:p>
            <a:pPr indent="0" lvl="0" marL="0" rtl="0" algn="l">
              <a:spcBef>
                <a:spcPts val="0"/>
              </a:spcBef>
              <a:spcAft>
                <a:spcPts val="0"/>
              </a:spcAft>
              <a:buNone/>
            </a:pPr>
            <a:r>
              <a:t/>
            </a:r>
            <a:endParaRPr b="1">
              <a:latin typeface="Patrick Hand"/>
              <a:ea typeface="Patrick Hand"/>
              <a:cs typeface="Patrick Hand"/>
              <a:sym typeface="Patrick Ha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6"/>
          <p:cNvSpPr txBox="1"/>
          <p:nvPr/>
        </p:nvSpPr>
        <p:spPr>
          <a:xfrm>
            <a:off x="2155150" y="966500"/>
            <a:ext cx="5154600" cy="336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500">
                <a:latin typeface="Satisfy"/>
                <a:ea typeface="Satisfy"/>
                <a:cs typeface="Satisfy"/>
                <a:sym typeface="Satisfy"/>
              </a:rPr>
              <a:t>Sharing Documents</a:t>
            </a:r>
            <a:endParaRPr sz="3500">
              <a:solidFill>
                <a:srgbClr val="FFFFFF"/>
              </a:solidFill>
              <a:latin typeface="Satisfy"/>
              <a:ea typeface="Satisfy"/>
              <a:cs typeface="Satisfy"/>
              <a:sym typeface="Satisfy"/>
            </a:endParaRPr>
          </a:p>
          <a:p>
            <a:pPr indent="0" lvl="0" marL="0" rtl="0" algn="ctr">
              <a:spcBef>
                <a:spcPts val="0"/>
              </a:spcBef>
              <a:spcAft>
                <a:spcPts val="0"/>
              </a:spcAft>
              <a:buNone/>
            </a:pPr>
            <a:r>
              <a:t/>
            </a:r>
            <a:endParaRPr sz="2000">
              <a:latin typeface="Satisfy"/>
              <a:ea typeface="Satisfy"/>
              <a:cs typeface="Satisfy"/>
              <a:sym typeface="Satisfy"/>
            </a:endParaRPr>
          </a:p>
          <a:p>
            <a:pPr indent="0" lvl="0" marL="0" rtl="0" algn="l">
              <a:spcBef>
                <a:spcPts val="0"/>
              </a:spcBef>
              <a:spcAft>
                <a:spcPts val="0"/>
              </a:spcAft>
              <a:buNone/>
            </a:pPr>
            <a:r>
              <a:rPr lang="en">
                <a:latin typeface="Satisfy"/>
                <a:ea typeface="Satisfy"/>
                <a:cs typeface="Satisfy"/>
                <a:sym typeface="Satisfy"/>
              </a:rPr>
              <a:t>🍎 </a:t>
            </a:r>
            <a:r>
              <a:rPr lang="en">
                <a:latin typeface="Verdana"/>
                <a:ea typeface="Verdana"/>
                <a:cs typeface="Verdana"/>
                <a:sym typeface="Verdana"/>
              </a:rPr>
              <a:t>There are two types of settings when sharing: </a:t>
            </a:r>
            <a:r>
              <a:rPr b="1" lang="en">
                <a:latin typeface="Verdana"/>
                <a:ea typeface="Verdana"/>
                <a:cs typeface="Verdana"/>
                <a:sym typeface="Verdana"/>
              </a:rPr>
              <a:t>visability</a:t>
            </a:r>
            <a:r>
              <a:rPr lang="en">
                <a:latin typeface="Verdana"/>
                <a:ea typeface="Verdana"/>
                <a:cs typeface="Verdana"/>
                <a:sym typeface="Verdana"/>
              </a:rPr>
              <a:t> (how people access your document) and </a:t>
            </a:r>
            <a:r>
              <a:rPr b="1" lang="en">
                <a:latin typeface="Verdana"/>
                <a:ea typeface="Verdana"/>
                <a:cs typeface="Verdana"/>
                <a:sym typeface="Verdana"/>
              </a:rPr>
              <a:t>sharing </a:t>
            </a:r>
            <a:r>
              <a:rPr lang="en">
                <a:latin typeface="Verdana"/>
                <a:ea typeface="Verdana"/>
                <a:cs typeface="Verdana"/>
                <a:sym typeface="Verdana"/>
              </a:rPr>
              <a:t>(who can edit or view)</a:t>
            </a:r>
            <a:endParaRPr>
              <a:latin typeface="Verdana"/>
              <a:ea typeface="Verdana"/>
              <a:cs typeface="Verdana"/>
              <a:sym typeface="Verdana"/>
            </a:endParaRPr>
          </a:p>
          <a:p>
            <a:pPr indent="0" lvl="0" marL="0" rtl="0" algn="l">
              <a:spcBef>
                <a:spcPts val="0"/>
              </a:spcBef>
              <a:spcAft>
                <a:spcPts val="0"/>
              </a:spcAft>
              <a:buNone/>
            </a:pPr>
            <a:r>
              <a:t/>
            </a:r>
            <a:endParaRPr>
              <a:latin typeface="Verdana"/>
              <a:ea typeface="Verdana"/>
              <a:cs typeface="Verdana"/>
              <a:sym typeface="Verdana"/>
            </a:endParaRPr>
          </a:p>
          <a:p>
            <a:pPr indent="0" lvl="0" marL="0" rtl="0" algn="l">
              <a:spcBef>
                <a:spcPts val="0"/>
              </a:spcBef>
              <a:spcAft>
                <a:spcPts val="0"/>
              </a:spcAft>
              <a:buNone/>
            </a:pPr>
            <a:r>
              <a:rPr lang="en">
                <a:latin typeface="Verdana"/>
                <a:ea typeface="Verdana"/>
                <a:cs typeface="Verdana"/>
                <a:sym typeface="Verdana"/>
              </a:rPr>
              <a:t>🍎There are 5 </a:t>
            </a:r>
            <a:r>
              <a:rPr lang="en">
                <a:latin typeface="Verdana"/>
                <a:ea typeface="Verdana"/>
                <a:cs typeface="Verdana"/>
                <a:sym typeface="Verdana"/>
              </a:rPr>
              <a:t>visibility</a:t>
            </a:r>
            <a:r>
              <a:rPr lang="en">
                <a:latin typeface="Verdana"/>
                <a:ea typeface="Verdana"/>
                <a:cs typeface="Verdana"/>
                <a:sym typeface="Verdana"/>
              </a:rPr>
              <a:t> options: private, public on the web, people at my organization, people at my organization with a link, and anyone with the link</a:t>
            </a:r>
            <a:endParaRPr>
              <a:latin typeface="Verdana"/>
              <a:ea typeface="Verdana"/>
              <a:cs typeface="Verdana"/>
              <a:sym typeface="Verdana"/>
            </a:endParaRPr>
          </a:p>
          <a:p>
            <a:pPr indent="0" lvl="0" marL="0" rtl="0" algn="l">
              <a:spcBef>
                <a:spcPts val="0"/>
              </a:spcBef>
              <a:spcAft>
                <a:spcPts val="0"/>
              </a:spcAft>
              <a:buNone/>
            </a:pPr>
            <a:r>
              <a:t/>
            </a:r>
            <a:endParaRPr>
              <a:latin typeface="Verdana"/>
              <a:ea typeface="Verdana"/>
              <a:cs typeface="Verdana"/>
              <a:sym typeface="Verdana"/>
            </a:endParaRPr>
          </a:p>
          <a:p>
            <a:pPr indent="0" lvl="0" marL="0" rtl="0" algn="l">
              <a:spcBef>
                <a:spcPts val="0"/>
              </a:spcBef>
              <a:spcAft>
                <a:spcPts val="0"/>
              </a:spcAft>
              <a:buNone/>
            </a:pPr>
            <a:r>
              <a:rPr lang="en">
                <a:latin typeface="Verdana"/>
                <a:ea typeface="Verdana"/>
                <a:cs typeface="Verdana"/>
                <a:sym typeface="Verdana"/>
              </a:rPr>
              <a:t>🍎There are three forms of sharing options: owners, editors, viewers </a:t>
            </a:r>
            <a:endParaRPr>
              <a:latin typeface="Verdana"/>
              <a:ea typeface="Verdana"/>
              <a:cs typeface="Verdana"/>
              <a:sym typeface="Verdana"/>
            </a:endParaRPr>
          </a:p>
          <a:p>
            <a:pPr indent="0" lvl="0" marL="0" rtl="0" algn="l">
              <a:spcBef>
                <a:spcPts val="0"/>
              </a:spcBef>
              <a:spcAft>
                <a:spcPts val="0"/>
              </a:spcAft>
              <a:buNone/>
            </a:pPr>
            <a:r>
              <a:t/>
            </a:r>
            <a:endParaRPr sz="2000">
              <a:latin typeface="Satisfy"/>
              <a:ea typeface="Satisfy"/>
              <a:cs typeface="Satisfy"/>
              <a:sym typeface="Satisfy"/>
            </a:endParaRPr>
          </a:p>
          <a:p>
            <a:pPr indent="0" lvl="0" marL="0" rtl="0" algn="ctr">
              <a:spcBef>
                <a:spcPts val="0"/>
              </a:spcBef>
              <a:spcAft>
                <a:spcPts val="0"/>
              </a:spcAft>
              <a:buNone/>
            </a:pPr>
            <a:r>
              <a:t/>
            </a:r>
            <a:endParaRPr sz="3500">
              <a:solidFill>
                <a:srgbClr val="FFFFFF"/>
              </a:solidFill>
              <a:latin typeface="Satisfy"/>
              <a:ea typeface="Satisfy"/>
              <a:cs typeface="Satisfy"/>
              <a:sym typeface="Satisf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7"/>
          <p:cNvSpPr txBox="1"/>
          <p:nvPr/>
        </p:nvSpPr>
        <p:spPr>
          <a:xfrm>
            <a:off x="2155150" y="966500"/>
            <a:ext cx="5154600" cy="336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500">
                <a:latin typeface="Satisfy"/>
                <a:ea typeface="Satisfy"/>
                <a:cs typeface="Satisfy"/>
                <a:sym typeface="Satisfy"/>
              </a:rPr>
              <a:t>Collaboration</a:t>
            </a:r>
            <a:endParaRPr sz="3500">
              <a:solidFill>
                <a:srgbClr val="FFFFFF"/>
              </a:solidFill>
              <a:latin typeface="Satisfy"/>
              <a:ea typeface="Satisfy"/>
              <a:cs typeface="Satisfy"/>
              <a:sym typeface="Satisfy"/>
            </a:endParaRPr>
          </a:p>
          <a:p>
            <a:pPr indent="0" lvl="0" marL="0" rtl="0" algn="ctr">
              <a:spcBef>
                <a:spcPts val="0"/>
              </a:spcBef>
              <a:spcAft>
                <a:spcPts val="0"/>
              </a:spcAft>
              <a:buNone/>
            </a:pPr>
            <a:r>
              <a:t/>
            </a:r>
            <a:endParaRPr sz="2000">
              <a:latin typeface="Satisfy"/>
              <a:ea typeface="Satisfy"/>
              <a:cs typeface="Satisfy"/>
              <a:sym typeface="Satisfy"/>
            </a:endParaRPr>
          </a:p>
          <a:p>
            <a:pPr indent="0" lvl="0" marL="0" rtl="0" algn="l">
              <a:spcBef>
                <a:spcPts val="0"/>
              </a:spcBef>
              <a:spcAft>
                <a:spcPts val="0"/>
              </a:spcAft>
              <a:buNone/>
            </a:pPr>
            <a:r>
              <a:rPr lang="en">
                <a:latin typeface="Satisfy"/>
                <a:ea typeface="Satisfy"/>
                <a:cs typeface="Satisfy"/>
                <a:sym typeface="Satisfy"/>
              </a:rPr>
              <a:t>🍎 </a:t>
            </a:r>
            <a:r>
              <a:rPr b="1" lang="en">
                <a:latin typeface="Verdana"/>
                <a:ea typeface="Verdana"/>
                <a:cs typeface="Verdana"/>
                <a:sym typeface="Verdana"/>
              </a:rPr>
              <a:t>Real time</a:t>
            </a:r>
            <a:r>
              <a:rPr lang="en">
                <a:latin typeface="Verdana"/>
                <a:ea typeface="Verdana"/>
                <a:cs typeface="Verdana"/>
                <a:sym typeface="Verdana"/>
              </a:rPr>
              <a:t> collaboration - you can see who is doing what</a:t>
            </a:r>
            <a:endParaRPr>
              <a:latin typeface="Verdana"/>
              <a:ea typeface="Verdana"/>
              <a:cs typeface="Verdana"/>
              <a:sym typeface="Verdana"/>
            </a:endParaRPr>
          </a:p>
          <a:p>
            <a:pPr indent="0" lvl="0" marL="0" rtl="0" algn="l">
              <a:spcBef>
                <a:spcPts val="0"/>
              </a:spcBef>
              <a:spcAft>
                <a:spcPts val="0"/>
              </a:spcAft>
              <a:buNone/>
            </a:pPr>
            <a:r>
              <a:t/>
            </a:r>
            <a:endParaRPr>
              <a:latin typeface="Verdana"/>
              <a:ea typeface="Verdana"/>
              <a:cs typeface="Verdana"/>
              <a:sym typeface="Verdana"/>
            </a:endParaRPr>
          </a:p>
          <a:p>
            <a:pPr indent="0" lvl="0" marL="0" rtl="0" algn="l">
              <a:spcBef>
                <a:spcPts val="0"/>
              </a:spcBef>
              <a:spcAft>
                <a:spcPts val="0"/>
              </a:spcAft>
              <a:buNone/>
            </a:pPr>
            <a:r>
              <a:rPr lang="en">
                <a:latin typeface="Verdana"/>
                <a:ea typeface="Verdana"/>
                <a:cs typeface="Verdana"/>
                <a:sym typeface="Verdana"/>
              </a:rPr>
              <a:t>🍎There is a built-in </a:t>
            </a:r>
            <a:r>
              <a:rPr b="1" lang="en">
                <a:latin typeface="Verdana"/>
                <a:ea typeface="Verdana"/>
                <a:cs typeface="Verdana"/>
                <a:sym typeface="Verdana"/>
              </a:rPr>
              <a:t>chat feature</a:t>
            </a:r>
            <a:r>
              <a:rPr lang="en">
                <a:latin typeface="Verdana"/>
                <a:ea typeface="Verdana"/>
                <a:cs typeface="Verdana"/>
                <a:sym typeface="Verdana"/>
              </a:rPr>
              <a:t> - you can access this feature by clicking on viewer and begin messaging </a:t>
            </a:r>
            <a:endParaRPr>
              <a:latin typeface="Verdana"/>
              <a:ea typeface="Verdana"/>
              <a:cs typeface="Verdana"/>
              <a:sym typeface="Verdana"/>
            </a:endParaRPr>
          </a:p>
          <a:p>
            <a:pPr indent="0" lvl="0" marL="0" rtl="0" algn="l">
              <a:spcBef>
                <a:spcPts val="0"/>
              </a:spcBef>
              <a:spcAft>
                <a:spcPts val="0"/>
              </a:spcAft>
              <a:buNone/>
            </a:pPr>
            <a:r>
              <a:t/>
            </a:r>
            <a:endParaRPr>
              <a:latin typeface="Verdana"/>
              <a:ea typeface="Verdana"/>
              <a:cs typeface="Verdana"/>
              <a:sym typeface="Verdana"/>
            </a:endParaRPr>
          </a:p>
          <a:p>
            <a:pPr indent="0" lvl="0" marL="0" rtl="0" algn="l">
              <a:spcBef>
                <a:spcPts val="0"/>
              </a:spcBef>
              <a:spcAft>
                <a:spcPts val="0"/>
              </a:spcAft>
              <a:buNone/>
            </a:pPr>
            <a:r>
              <a:rPr lang="en">
                <a:latin typeface="Verdana"/>
                <a:ea typeface="Verdana"/>
                <a:cs typeface="Verdana"/>
                <a:sym typeface="Verdana"/>
              </a:rPr>
              <a:t>🍎You can also </a:t>
            </a:r>
            <a:r>
              <a:rPr b="1" lang="en">
                <a:latin typeface="Verdana"/>
                <a:ea typeface="Verdana"/>
                <a:cs typeface="Verdana"/>
                <a:sym typeface="Verdana"/>
              </a:rPr>
              <a:t>insert comments</a:t>
            </a:r>
            <a:r>
              <a:rPr lang="en">
                <a:latin typeface="Verdana"/>
                <a:ea typeface="Verdana"/>
                <a:cs typeface="Verdana"/>
                <a:sym typeface="Verdana"/>
              </a:rPr>
              <a:t> on a document. You would do this by highlighting the text you want to comment on then click insert and then comment.  With this feature you can also reply to and resolve comments.</a:t>
            </a:r>
            <a:endParaRPr>
              <a:latin typeface="Verdana"/>
              <a:ea typeface="Verdana"/>
              <a:cs typeface="Verdana"/>
              <a:sym typeface="Verdana"/>
            </a:endParaRPr>
          </a:p>
          <a:p>
            <a:pPr indent="0" lvl="0" marL="0" rtl="0" algn="l">
              <a:spcBef>
                <a:spcPts val="0"/>
              </a:spcBef>
              <a:spcAft>
                <a:spcPts val="0"/>
              </a:spcAft>
              <a:buNone/>
            </a:pPr>
            <a:r>
              <a:t/>
            </a:r>
            <a:endParaRPr sz="2000">
              <a:latin typeface="Satisfy"/>
              <a:ea typeface="Satisfy"/>
              <a:cs typeface="Satisfy"/>
              <a:sym typeface="Satisfy"/>
            </a:endParaRPr>
          </a:p>
          <a:p>
            <a:pPr indent="0" lvl="0" marL="0" rtl="0" algn="ctr">
              <a:spcBef>
                <a:spcPts val="0"/>
              </a:spcBef>
              <a:spcAft>
                <a:spcPts val="0"/>
              </a:spcAft>
              <a:buNone/>
            </a:pPr>
            <a:r>
              <a:t/>
            </a:r>
            <a:endParaRPr sz="3500">
              <a:solidFill>
                <a:srgbClr val="FFFFFF"/>
              </a:solidFill>
              <a:latin typeface="Satisfy"/>
              <a:ea typeface="Satisfy"/>
              <a:cs typeface="Satisfy"/>
              <a:sym typeface="Satisf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8"/>
          <p:cNvSpPr txBox="1"/>
          <p:nvPr>
            <p:ph type="title"/>
          </p:nvPr>
        </p:nvSpPr>
        <p:spPr>
          <a:xfrm>
            <a:off x="1628275" y="810800"/>
            <a:ext cx="5887500" cy="445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How to Insert images</a:t>
            </a:r>
            <a:endParaRPr/>
          </a:p>
        </p:txBody>
      </p:sp>
      <p:sp>
        <p:nvSpPr>
          <p:cNvPr id="149" name="Google Shape;149;p28"/>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50" name="Google Shape;150;p28"/>
          <p:cNvSpPr txBox="1"/>
          <p:nvPr/>
        </p:nvSpPr>
        <p:spPr>
          <a:xfrm>
            <a:off x="3810400" y="1521950"/>
            <a:ext cx="3705300" cy="28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atrick Hand"/>
                <a:ea typeface="Patrick Hand"/>
                <a:cs typeface="Patrick Hand"/>
                <a:sym typeface="Patrick Hand"/>
              </a:rPr>
              <a:t>🍏 </a:t>
            </a:r>
            <a:r>
              <a:rPr lang="en">
                <a:latin typeface="Patrick Hand"/>
                <a:ea typeface="Patrick Hand"/>
                <a:cs typeface="Patrick Hand"/>
                <a:sym typeface="Patrick Hand"/>
              </a:rPr>
              <a:t>Inside of your document go to the </a:t>
            </a:r>
            <a:r>
              <a:rPr b="1" lang="en">
                <a:latin typeface="Patrick Hand"/>
                <a:ea typeface="Patrick Hand"/>
                <a:cs typeface="Patrick Hand"/>
                <a:sym typeface="Patrick Hand"/>
              </a:rPr>
              <a:t>Insert</a:t>
            </a:r>
            <a:r>
              <a:rPr lang="en">
                <a:latin typeface="Patrick Hand"/>
                <a:ea typeface="Patrick Hand"/>
                <a:cs typeface="Patrick Hand"/>
                <a:sym typeface="Patrick Hand"/>
              </a:rPr>
              <a:t> menu</a:t>
            </a:r>
            <a:endParaRPr>
              <a:latin typeface="Patrick Hand"/>
              <a:ea typeface="Patrick Hand"/>
              <a:cs typeface="Patrick Hand"/>
              <a:sym typeface="Patrick Hand"/>
            </a:endParaRPr>
          </a:p>
          <a:p>
            <a:pPr indent="0" lvl="0" marL="0" rtl="0" algn="l">
              <a:spcBef>
                <a:spcPts val="0"/>
              </a:spcBef>
              <a:spcAft>
                <a:spcPts val="0"/>
              </a:spcAft>
              <a:buNone/>
            </a:pPr>
            <a:r>
              <a:t/>
            </a:r>
            <a:endParaRPr>
              <a:latin typeface="Patrick Hand"/>
              <a:ea typeface="Patrick Hand"/>
              <a:cs typeface="Patrick Hand"/>
              <a:sym typeface="Patrick Hand"/>
            </a:endParaRPr>
          </a:p>
          <a:p>
            <a:pPr indent="0" lvl="0" marL="0" rtl="0" algn="l">
              <a:spcBef>
                <a:spcPts val="0"/>
              </a:spcBef>
              <a:spcAft>
                <a:spcPts val="0"/>
              </a:spcAft>
              <a:buNone/>
            </a:pPr>
            <a:r>
              <a:rPr lang="en">
                <a:latin typeface="Patrick Hand"/>
                <a:ea typeface="Patrick Hand"/>
                <a:cs typeface="Patrick Hand"/>
                <a:sym typeface="Patrick Hand"/>
              </a:rPr>
              <a:t>🍏 Select </a:t>
            </a:r>
            <a:r>
              <a:rPr b="1" lang="en">
                <a:latin typeface="Patrick Hand"/>
                <a:ea typeface="Patrick Hand"/>
                <a:cs typeface="Patrick Hand"/>
                <a:sym typeface="Patrick Hand"/>
              </a:rPr>
              <a:t>Image</a:t>
            </a:r>
            <a:endParaRPr b="1">
              <a:latin typeface="Patrick Hand"/>
              <a:ea typeface="Patrick Hand"/>
              <a:cs typeface="Patrick Hand"/>
              <a:sym typeface="Patrick Hand"/>
            </a:endParaRPr>
          </a:p>
          <a:p>
            <a:pPr indent="0" lvl="0" marL="0" rtl="0" algn="l">
              <a:spcBef>
                <a:spcPts val="0"/>
              </a:spcBef>
              <a:spcAft>
                <a:spcPts val="0"/>
              </a:spcAft>
              <a:buNone/>
            </a:pPr>
            <a:r>
              <a:t/>
            </a:r>
            <a:endParaRPr b="1">
              <a:latin typeface="Patrick Hand"/>
              <a:ea typeface="Patrick Hand"/>
              <a:cs typeface="Patrick Hand"/>
              <a:sym typeface="Patrick Hand"/>
            </a:endParaRPr>
          </a:p>
          <a:p>
            <a:pPr indent="0" lvl="0" marL="0" rtl="0" algn="l">
              <a:spcBef>
                <a:spcPts val="0"/>
              </a:spcBef>
              <a:spcAft>
                <a:spcPts val="0"/>
              </a:spcAft>
              <a:buNone/>
            </a:pPr>
            <a:r>
              <a:rPr lang="en">
                <a:latin typeface="Patrick Hand"/>
                <a:ea typeface="Patrick Hand"/>
                <a:cs typeface="Patrick Hand"/>
                <a:sym typeface="Patrick Hand"/>
              </a:rPr>
              <a:t>🍏 Select</a:t>
            </a:r>
            <a:r>
              <a:rPr b="1" lang="en">
                <a:latin typeface="Patrick Hand"/>
                <a:ea typeface="Patrick Hand"/>
                <a:cs typeface="Patrick Hand"/>
                <a:sym typeface="Patrick Hand"/>
              </a:rPr>
              <a:t> </a:t>
            </a:r>
            <a:r>
              <a:rPr lang="en">
                <a:latin typeface="Patrick Hand"/>
                <a:ea typeface="Patrick Hand"/>
                <a:cs typeface="Patrick Hand"/>
                <a:sym typeface="Patrick Hand"/>
              </a:rPr>
              <a:t>where you would like to get your image from</a:t>
            </a:r>
            <a:endParaRPr>
              <a:latin typeface="Patrick Hand"/>
              <a:ea typeface="Patrick Hand"/>
              <a:cs typeface="Patrick Hand"/>
              <a:sym typeface="Patrick Hand"/>
            </a:endParaRPr>
          </a:p>
          <a:p>
            <a:pPr indent="0" lvl="0" marL="0" rtl="0" algn="l">
              <a:spcBef>
                <a:spcPts val="0"/>
              </a:spcBef>
              <a:spcAft>
                <a:spcPts val="0"/>
              </a:spcAft>
              <a:buNone/>
            </a:pPr>
            <a:r>
              <a:t/>
            </a:r>
            <a:endParaRPr>
              <a:latin typeface="Patrick Hand"/>
              <a:ea typeface="Patrick Hand"/>
              <a:cs typeface="Patrick Hand"/>
              <a:sym typeface="Patrick Hand"/>
            </a:endParaRPr>
          </a:p>
          <a:p>
            <a:pPr indent="0" lvl="0" marL="0" rtl="0" algn="l">
              <a:spcBef>
                <a:spcPts val="0"/>
              </a:spcBef>
              <a:spcAft>
                <a:spcPts val="0"/>
              </a:spcAft>
              <a:buNone/>
            </a:pPr>
            <a:r>
              <a:rPr lang="en">
                <a:latin typeface="Patrick Hand"/>
                <a:ea typeface="Patrick Hand"/>
                <a:cs typeface="Patrick Hand"/>
                <a:sym typeface="Patrick Hand"/>
              </a:rPr>
              <a:t>🍏 Copy and paste the image onto your document</a:t>
            </a:r>
            <a:endParaRPr>
              <a:latin typeface="Patrick Hand"/>
              <a:ea typeface="Patrick Hand"/>
              <a:cs typeface="Patrick Hand"/>
              <a:sym typeface="Patrick Hand"/>
            </a:endParaRPr>
          </a:p>
          <a:p>
            <a:pPr indent="0" lvl="0" marL="0" rtl="0" algn="l">
              <a:spcBef>
                <a:spcPts val="0"/>
              </a:spcBef>
              <a:spcAft>
                <a:spcPts val="0"/>
              </a:spcAft>
              <a:buNone/>
            </a:pPr>
            <a:r>
              <a:t/>
            </a:r>
            <a:endParaRPr>
              <a:latin typeface="Patrick Hand"/>
              <a:ea typeface="Patrick Hand"/>
              <a:cs typeface="Patrick Hand"/>
              <a:sym typeface="Patrick Hand"/>
            </a:endParaRPr>
          </a:p>
          <a:p>
            <a:pPr indent="0" lvl="0" marL="0" rtl="0" algn="l">
              <a:spcBef>
                <a:spcPts val="0"/>
              </a:spcBef>
              <a:spcAft>
                <a:spcPts val="0"/>
              </a:spcAft>
              <a:buNone/>
            </a:pPr>
            <a:r>
              <a:rPr lang="en">
                <a:latin typeface="Patrick Hand"/>
                <a:ea typeface="Patrick Hand"/>
                <a:cs typeface="Patrick Hand"/>
                <a:sym typeface="Patrick Hand"/>
              </a:rPr>
              <a:t>🍏 You can resize your images by selecting and dragging the blue “handles” until you have the desired size. To keep the image from looking out of proportion, hold the SHIFT key as you click and drag.</a:t>
            </a:r>
            <a:endParaRPr>
              <a:latin typeface="Patrick Hand"/>
              <a:ea typeface="Patrick Hand"/>
              <a:cs typeface="Patrick Hand"/>
              <a:sym typeface="Patrick Hand"/>
            </a:endParaRPr>
          </a:p>
          <a:p>
            <a:pPr indent="0" lvl="0" marL="0" rtl="0" algn="l">
              <a:spcBef>
                <a:spcPts val="0"/>
              </a:spcBef>
              <a:spcAft>
                <a:spcPts val="0"/>
              </a:spcAft>
              <a:buNone/>
            </a:pPr>
            <a:r>
              <a:t/>
            </a:r>
            <a:endParaRPr b="1">
              <a:latin typeface="Patrick Hand"/>
              <a:ea typeface="Patrick Hand"/>
              <a:cs typeface="Patrick Hand"/>
              <a:sym typeface="Patrick Hand"/>
            </a:endParaRPr>
          </a:p>
        </p:txBody>
      </p:sp>
      <p:pic>
        <p:nvPicPr>
          <p:cNvPr id="151" name="Google Shape;151;p28"/>
          <p:cNvPicPr preferRelativeResize="0"/>
          <p:nvPr/>
        </p:nvPicPr>
        <p:blipFill rotWithShape="1">
          <a:blip r:embed="rId3">
            <a:alphaModFix/>
          </a:blip>
          <a:srcRect b="0" l="21611" r="0" t="0"/>
          <a:stretch/>
        </p:blipFill>
        <p:spPr>
          <a:xfrm>
            <a:off x="1444150" y="1830850"/>
            <a:ext cx="2469351" cy="1772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9"/>
          <p:cNvSpPr txBox="1"/>
          <p:nvPr>
            <p:ph type="title"/>
          </p:nvPr>
        </p:nvSpPr>
        <p:spPr>
          <a:xfrm>
            <a:off x="1628275" y="810800"/>
            <a:ext cx="5887500" cy="445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How to crop images</a:t>
            </a:r>
            <a:endParaRPr/>
          </a:p>
        </p:txBody>
      </p:sp>
      <p:sp>
        <p:nvSpPr>
          <p:cNvPr id="157" name="Google Shape;157;p29"/>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58" name="Google Shape;158;p29"/>
          <p:cNvSpPr txBox="1"/>
          <p:nvPr/>
        </p:nvSpPr>
        <p:spPr>
          <a:xfrm>
            <a:off x="2699500" y="1521950"/>
            <a:ext cx="4816200" cy="28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Double-click the image you wish to edit or click on the crop button in the toolbar. (Note: Clicking the image one time will give you the blue </a:t>
            </a:r>
            <a:r>
              <a:rPr lang="en"/>
              <a:t>handlebars</a:t>
            </a:r>
            <a:r>
              <a:rPr lang="en"/>
              <a:t> for resizing and moving.  A double-click will give you the new cropping tools).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Click and drag the black cropping bars on the corners and sides to crop your image.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Select the area you wish to crop, then click “Enter” on the keyboard or click the crop button on the toolbar to crop the image.</a:t>
            </a:r>
            <a:endParaRPr/>
          </a:p>
        </p:txBody>
      </p:sp>
      <p:pic>
        <p:nvPicPr>
          <p:cNvPr id="159" name="Google Shape;159;p29"/>
          <p:cNvPicPr preferRelativeResize="0"/>
          <p:nvPr/>
        </p:nvPicPr>
        <p:blipFill>
          <a:blip r:embed="rId3">
            <a:alphaModFix/>
          </a:blip>
          <a:stretch>
            <a:fillRect/>
          </a:stretch>
        </p:blipFill>
        <p:spPr>
          <a:xfrm>
            <a:off x="1434100" y="1703625"/>
            <a:ext cx="1265400" cy="916325"/>
          </a:xfrm>
          <a:prstGeom prst="rect">
            <a:avLst/>
          </a:prstGeom>
          <a:noFill/>
          <a:ln>
            <a:noFill/>
          </a:ln>
        </p:spPr>
      </p:pic>
      <p:pic>
        <p:nvPicPr>
          <p:cNvPr id="160" name="Google Shape;160;p29"/>
          <p:cNvPicPr preferRelativeResize="0"/>
          <p:nvPr/>
        </p:nvPicPr>
        <p:blipFill>
          <a:blip r:embed="rId4">
            <a:alphaModFix/>
          </a:blip>
          <a:stretch>
            <a:fillRect/>
          </a:stretch>
        </p:blipFill>
        <p:spPr>
          <a:xfrm>
            <a:off x="1399675" y="2926949"/>
            <a:ext cx="1334250" cy="9678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30"/>
          <p:cNvSpPr txBox="1"/>
          <p:nvPr>
            <p:ph type="title"/>
          </p:nvPr>
        </p:nvSpPr>
        <p:spPr>
          <a:xfrm>
            <a:off x="1628275" y="810800"/>
            <a:ext cx="5887500" cy="445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Decide how to insert Images around text</a:t>
            </a:r>
            <a:endParaRPr/>
          </a:p>
        </p:txBody>
      </p:sp>
      <p:sp>
        <p:nvSpPr>
          <p:cNvPr id="166" name="Google Shape;166;p30"/>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167" name="Google Shape;167;p30"/>
          <p:cNvPicPr preferRelativeResize="0"/>
          <p:nvPr/>
        </p:nvPicPr>
        <p:blipFill>
          <a:blip r:embed="rId3">
            <a:alphaModFix/>
          </a:blip>
          <a:stretch>
            <a:fillRect/>
          </a:stretch>
        </p:blipFill>
        <p:spPr>
          <a:xfrm>
            <a:off x="1407775" y="1296675"/>
            <a:ext cx="1889450" cy="1934450"/>
          </a:xfrm>
          <a:prstGeom prst="rect">
            <a:avLst/>
          </a:prstGeom>
          <a:noFill/>
          <a:ln>
            <a:noFill/>
          </a:ln>
        </p:spPr>
      </p:pic>
      <p:pic>
        <p:nvPicPr>
          <p:cNvPr id="168" name="Google Shape;168;p30"/>
          <p:cNvPicPr preferRelativeResize="0"/>
          <p:nvPr/>
        </p:nvPicPr>
        <p:blipFill>
          <a:blip r:embed="rId4">
            <a:alphaModFix/>
          </a:blip>
          <a:stretch>
            <a:fillRect/>
          </a:stretch>
        </p:blipFill>
        <p:spPr>
          <a:xfrm>
            <a:off x="5423925" y="1257791"/>
            <a:ext cx="1816425" cy="1887984"/>
          </a:xfrm>
          <a:prstGeom prst="rect">
            <a:avLst/>
          </a:prstGeom>
          <a:noFill/>
          <a:ln>
            <a:noFill/>
          </a:ln>
        </p:spPr>
      </p:pic>
      <p:pic>
        <p:nvPicPr>
          <p:cNvPr id="169" name="Google Shape;169;p30"/>
          <p:cNvPicPr preferRelativeResize="0"/>
          <p:nvPr/>
        </p:nvPicPr>
        <p:blipFill>
          <a:blip r:embed="rId5">
            <a:alphaModFix/>
          </a:blip>
          <a:stretch>
            <a:fillRect/>
          </a:stretch>
        </p:blipFill>
        <p:spPr>
          <a:xfrm>
            <a:off x="3512126" y="1296675"/>
            <a:ext cx="1816427" cy="1934450"/>
          </a:xfrm>
          <a:prstGeom prst="rect">
            <a:avLst/>
          </a:prstGeom>
          <a:noFill/>
          <a:ln>
            <a:noFill/>
          </a:ln>
        </p:spPr>
      </p:pic>
      <p:pic>
        <p:nvPicPr>
          <p:cNvPr id="170" name="Google Shape;170;p30"/>
          <p:cNvPicPr preferRelativeResize="0"/>
          <p:nvPr/>
        </p:nvPicPr>
        <p:blipFill>
          <a:blip r:embed="rId6">
            <a:alphaModFix/>
          </a:blip>
          <a:stretch>
            <a:fillRect/>
          </a:stretch>
        </p:blipFill>
        <p:spPr>
          <a:xfrm>
            <a:off x="2507250" y="3340850"/>
            <a:ext cx="4129556" cy="1110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31"/>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176" name="Google Shape;176;p31"/>
          <p:cNvPicPr preferRelativeResize="0"/>
          <p:nvPr/>
        </p:nvPicPr>
        <p:blipFill>
          <a:blip r:embed="rId3">
            <a:alphaModFix/>
          </a:blip>
          <a:stretch>
            <a:fillRect/>
          </a:stretch>
        </p:blipFill>
        <p:spPr>
          <a:xfrm>
            <a:off x="4846350" y="763975"/>
            <a:ext cx="2696700" cy="3479675"/>
          </a:xfrm>
          <a:prstGeom prst="rect">
            <a:avLst/>
          </a:prstGeom>
          <a:noFill/>
          <a:ln>
            <a:noFill/>
          </a:ln>
        </p:spPr>
      </p:pic>
      <p:sp>
        <p:nvSpPr>
          <p:cNvPr id="177" name="Google Shape;177;p31"/>
          <p:cNvSpPr txBox="1"/>
          <p:nvPr/>
        </p:nvSpPr>
        <p:spPr>
          <a:xfrm>
            <a:off x="1599700" y="844275"/>
            <a:ext cx="2966100" cy="83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Patrick Hand SC"/>
                <a:ea typeface="Patrick Hand SC"/>
                <a:cs typeface="Patrick Hand SC"/>
                <a:sym typeface="Patrick Hand SC"/>
              </a:rPr>
              <a:t>How to Set up your page</a:t>
            </a:r>
            <a:endParaRPr sz="2400">
              <a:solidFill>
                <a:schemeClr val="dk1"/>
              </a:solidFill>
              <a:latin typeface="Patrick Hand SC"/>
              <a:ea typeface="Patrick Hand SC"/>
              <a:cs typeface="Patrick Hand SC"/>
              <a:sym typeface="Patrick Hand SC"/>
            </a:endParaRPr>
          </a:p>
          <a:p>
            <a:pPr indent="0" lvl="0" marL="0" rtl="0" algn="ctr">
              <a:spcBef>
                <a:spcPts val="0"/>
              </a:spcBef>
              <a:spcAft>
                <a:spcPts val="0"/>
              </a:spcAft>
              <a:buNone/>
            </a:pPr>
            <a:r>
              <a:rPr lang="en" sz="2400">
                <a:solidFill>
                  <a:schemeClr val="dk1"/>
                </a:solidFill>
                <a:latin typeface="Patrick Hand SC"/>
                <a:ea typeface="Patrick Hand SC"/>
                <a:cs typeface="Patrick Hand SC"/>
                <a:sym typeface="Patrick Hand SC"/>
              </a:rPr>
              <a:t>In Google Docs</a:t>
            </a:r>
            <a:endParaRPr sz="2400">
              <a:solidFill>
                <a:schemeClr val="dk1"/>
              </a:solidFill>
              <a:latin typeface="Patrick Hand SC"/>
              <a:ea typeface="Patrick Hand SC"/>
              <a:cs typeface="Patrick Hand SC"/>
              <a:sym typeface="Patrick Hand SC"/>
            </a:endParaRPr>
          </a:p>
        </p:txBody>
      </p:sp>
      <p:sp>
        <p:nvSpPr>
          <p:cNvPr id="178" name="Google Shape;178;p31"/>
          <p:cNvSpPr txBox="1"/>
          <p:nvPr/>
        </p:nvSpPr>
        <p:spPr>
          <a:xfrm>
            <a:off x="1888550" y="1799675"/>
            <a:ext cx="2332800" cy="24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atrick Hand"/>
                <a:ea typeface="Patrick Hand"/>
                <a:cs typeface="Patrick Hand"/>
                <a:sym typeface="Patrick Hand"/>
              </a:rPr>
              <a:t>Step 1: Go to File</a:t>
            </a:r>
            <a:endParaRPr>
              <a:latin typeface="Patrick Hand"/>
              <a:ea typeface="Patrick Hand"/>
              <a:cs typeface="Patrick Hand"/>
              <a:sym typeface="Patrick Hand"/>
            </a:endParaRPr>
          </a:p>
          <a:p>
            <a:pPr indent="0" lvl="0" marL="0" rtl="0" algn="l">
              <a:spcBef>
                <a:spcPts val="0"/>
              </a:spcBef>
              <a:spcAft>
                <a:spcPts val="0"/>
              </a:spcAft>
              <a:buNone/>
            </a:pPr>
            <a:r>
              <a:t/>
            </a:r>
            <a:endParaRPr>
              <a:latin typeface="Patrick Hand"/>
              <a:ea typeface="Patrick Hand"/>
              <a:cs typeface="Patrick Hand"/>
              <a:sym typeface="Patrick Hand"/>
            </a:endParaRPr>
          </a:p>
          <a:p>
            <a:pPr indent="0" lvl="0" marL="0" rtl="0" algn="l">
              <a:spcBef>
                <a:spcPts val="0"/>
              </a:spcBef>
              <a:spcAft>
                <a:spcPts val="0"/>
              </a:spcAft>
              <a:buNone/>
            </a:pPr>
            <a:r>
              <a:rPr lang="en">
                <a:latin typeface="Patrick Hand"/>
                <a:ea typeface="Patrick Hand"/>
                <a:cs typeface="Patrick Hand"/>
                <a:sym typeface="Patrick Hand"/>
              </a:rPr>
              <a:t>Step 2: Click on Page Setup and change the settings to your liking</a:t>
            </a:r>
            <a:endParaRPr>
              <a:latin typeface="Patrick Hand"/>
              <a:ea typeface="Patrick Hand"/>
              <a:cs typeface="Patrick Hand"/>
              <a:sym typeface="Patrick Han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2"/>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84" name="Google Shape;184;p32"/>
          <p:cNvSpPr txBox="1"/>
          <p:nvPr/>
        </p:nvSpPr>
        <p:spPr>
          <a:xfrm>
            <a:off x="1599700" y="844275"/>
            <a:ext cx="2966100" cy="83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Patrick Hand SC"/>
                <a:ea typeface="Patrick Hand SC"/>
                <a:cs typeface="Patrick Hand SC"/>
                <a:sym typeface="Patrick Hand SC"/>
              </a:rPr>
              <a:t>How to Create Columns</a:t>
            </a:r>
            <a:endParaRPr sz="2400">
              <a:solidFill>
                <a:schemeClr val="dk1"/>
              </a:solidFill>
              <a:latin typeface="Patrick Hand SC"/>
              <a:ea typeface="Patrick Hand SC"/>
              <a:cs typeface="Patrick Hand SC"/>
              <a:sym typeface="Patrick Hand SC"/>
            </a:endParaRPr>
          </a:p>
          <a:p>
            <a:pPr indent="0" lvl="0" marL="0" rtl="0" algn="ctr">
              <a:spcBef>
                <a:spcPts val="0"/>
              </a:spcBef>
              <a:spcAft>
                <a:spcPts val="0"/>
              </a:spcAft>
              <a:buNone/>
            </a:pPr>
            <a:r>
              <a:rPr lang="en" sz="2400">
                <a:solidFill>
                  <a:schemeClr val="dk1"/>
                </a:solidFill>
                <a:latin typeface="Patrick Hand SC"/>
                <a:ea typeface="Patrick Hand SC"/>
                <a:cs typeface="Patrick Hand SC"/>
                <a:sym typeface="Patrick Hand SC"/>
              </a:rPr>
              <a:t>In Google Docs</a:t>
            </a:r>
            <a:endParaRPr sz="2400">
              <a:solidFill>
                <a:schemeClr val="dk1"/>
              </a:solidFill>
              <a:latin typeface="Patrick Hand SC"/>
              <a:ea typeface="Patrick Hand SC"/>
              <a:cs typeface="Patrick Hand SC"/>
              <a:sym typeface="Patrick Hand SC"/>
            </a:endParaRPr>
          </a:p>
        </p:txBody>
      </p:sp>
      <p:sp>
        <p:nvSpPr>
          <p:cNvPr id="185" name="Google Shape;185;p32"/>
          <p:cNvSpPr txBox="1"/>
          <p:nvPr/>
        </p:nvSpPr>
        <p:spPr>
          <a:xfrm>
            <a:off x="1866325" y="1777450"/>
            <a:ext cx="2332800" cy="24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atrick Hand"/>
                <a:ea typeface="Patrick Hand"/>
                <a:cs typeface="Patrick Hand"/>
                <a:sym typeface="Patrick Hand"/>
              </a:rPr>
              <a:t>In your Google docs, </a:t>
            </a:r>
            <a:r>
              <a:rPr lang="en">
                <a:latin typeface="Patrick Hand"/>
                <a:ea typeface="Patrick Hand"/>
                <a:cs typeface="Patrick Hand"/>
                <a:sym typeface="Patrick Hand"/>
              </a:rPr>
              <a:t> click on Format &gt; Columns</a:t>
            </a:r>
            <a:endParaRPr>
              <a:latin typeface="Patrick Hand"/>
              <a:ea typeface="Patrick Hand"/>
              <a:cs typeface="Patrick Hand"/>
              <a:sym typeface="Patrick Hand"/>
            </a:endParaRPr>
          </a:p>
          <a:p>
            <a:pPr indent="0" lvl="0" marL="0" rtl="0" algn="l">
              <a:spcBef>
                <a:spcPts val="0"/>
              </a:spcBef>
              <a:spcAft>
                <a:spcPts val="0"/>
              </a:spcAft>
              <a:buNone/>
            </a:pPr>
            <a:r>
              <a:t/>
            </a:r>
            <a:endParaRPr>
              <a:latin typeface="Patrick Hand"/>
              <a:ea typeface="Patrick Hand"/>
              <a:cs typeface="Patrick Hand"/>
              <a:sym typeface="Patrick Hand"/>
            </a:endParaRPr>
          </a:p>
          <a:p>
            <a:pPr indent="0" lvl="0" marL="0" rtl="0" algn="l">
              <a:spcBef>
                <a:spcPts val="0"/>
              </a:spcBef>
              <a:spcAft>
                <a:spcPts val="0"/>
              </a:spcAft>
              <a:buNone/>
            </a:pPr>
            <a:r>
              <a:rPr lang="en">
                <a:latin typeface="Patrick Hand"/>
                <a:ea typeface="Patrick Hand"/>
                <a:cs typeface="Patrick Hand"/>
                <a:sym typeface="Patrick Hand"/>
              </a:rPr>
              <a:t>If you don’t have any text in your file, you won’t see much happen. However, notice the ruler at the top of the document now shows column breaks.</a:t>
            </a:r>
            <a:endParaRPr>
              <a:latin typeface="Patrick Hand"/>
              <a:ea typeface="Patrick Hand"/>
              <a:cs typeface="Patrick Hand"/>
              <a:sym typeface="Patrick Hand"/>
            </a:endParaRPr>
          </a:p>
        </p:txBody>
      </p:sp>
      <p:pic>
        <p:nvPicPr>
          <p:cNvPr id="186" name="Google Shape;186;p32"/>
          <p:cNvPicPr preferRelativeResize="0"/>
          <p:nvPr/>
        </p:nvPicPr>
        <p:blipFill>
          <a:blip r:embed="rId3">
            <a:alphaModFix/>
          </a:blip>
          <a:stretch>
            <a:fillRect/>
          </a:stretch>
        </p:blipFill>
        <p:spPr>
          <a:xfrm>
            <a:off x="4676825" y="1114125"/>
            <a:ext cx="3025900" cy="2340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3"/>
          <p:cNvSpPr txBox="1"/>
          <p:nvPr>
            <p:ph type="title"/>
          </p:nvPr>
        </p:nvSpPr>
        <p:spPr>
          <a:xfrm>
            <a:off x="1628275" y="810800"/>
            <a:ext cx="5887500" cy="445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How to type in different columns in google docs</a:t>
            </a:r>
            <a:endParaRPr/>
          </a:p>
        </p:txBody>
      </p:sp>
      <p:sp>
        <p:nvSpPr>
          <p:cNvPr id="192" name="Google Shape;192;p33"/>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93" name="Google Shape;193;p33"/>
          <p:cNvSpPr txBox="1"/>
          <p:nvPr/>
        </p:nvSpPr>
        <p:spPr>
          <a:xfrm>
            <a:off x="1510825" y="1389650"/>
            <a:ext cx="4154700" cy="28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atrick Hand"/>
                <a:ea typeface="Patrick Hand"/>
                <a:cs typeface="Patrick Hand"/>
                <a:sym typeface="Patrick Hand"/>
              </a:rPr>
              <a:t>One option would be to press the enter key until you move to column two, but that takes too long.  </a:t>
            </a:r>
            <a:endParaRPr>
              <a:latin typeface="Patrick Hand"/>
              <a:ea typeface="Patrick Hand"/>
              <a:cs typeface="Patrick Hand"/>
              <a:sym typeface="Patrick Hand"/>
            </a:endParaRPr>
          </a:p>
          <a:p>
            <a:pPr indent="0" lvl="0" marL="0" rtl="0" algn="l">
              <a:spcBef>
                <a:spcPts val="0"/>
              </a:spcBef>
              <a:spcAft>
                <a:spcPts val="0"/>
              </a:spcAft>
              <a:buNone/>
            </a:pPr>
            <a:r>
              <a:t/>
            </a:r>
            <a:endParaRPr>
              <a:latin typeface="Patrick Hand"/>
              <a:ea typeface="Patrick Hand"/>
              <a:cs typeface="Patrick Hand"/>
              <a:sym typeface="Patrick Hand"/>
            </a:endParaRPr>
          </a:p>
          <a:p>
            <a:pPr indent="0" lvl="0" marL="0" rtl="0" algn="l">
              <a:spcBef>
                <a:spcPts val="0"/>
              </a:spcBef>
              <a:spcAft>
                <a:spcPts val="0"/>
              </a:spcAft>
              <a:buNone/>
            </a:pPr>
            <a:r>
              <a:rPr lang="en">
                <a:latin typeface="Patrick Hand"/>
                <a:ea typeface="Patrick Hand"/>
                <a:cs typeface="Patrick Hand"/>
                <a:sym typeface="Patrick Hand"/>
              </a:rPr>
              <a:t>The better option would be to follow these steps:</a:t>
            </a:r>
            <a:endParaRPr>
              <a:latin typeface="Patrick Hand"/>
              <a:ea typeface="Patrick Hand"/>
              <a:cs typeface="Patrick Hand"/>
              <a:sym typeface="Patrick Hand"/>
            </a:endParaRPr>
          </a:p>
          <a:p>
            <a:pPr indent="-317500" lvl="0" marL="457200" rtl="0" algn="l">
              <a:spcBef>
                <a:spcPts val="0"/>
              </a:spcBef>
              <a:spcAft>
                <a:spcPts val="0"/>
              </a:spcAft>
              <a:buSzPts val="1400"/>
              <a:buFont typeface="Patrick Hand"/>
              <a:buChar char="●"/>
            </a:pPr>
            <a:r>
              <a:rPr lang="en">
                <a:latin typeface="Patrick Hand"/>
                <a:ea typeface="Patrick Hand"/>
                <a:cs typeface="Patrick Hand"/>
                <a:sym typeface="Patrick Hand"/>
              </a:rPr>
              <a:t>Put your cursor at the end of your text</a:t>
            </a:r>
            <a:endParaRPr>
              <a:latin typeface="Patrick Hand"/>
              <a:ea typeface="Patrick Hand"/>
              <a:cs typeface="Patrick Hand"/>
              <a:sym typeface="Patrick Hand"/>
            </a:endParaRPr>
          </a:p>
          <a:p>
            <a:pPr indent="-317500" lvl="0" marL="457200" rtl="0" algn="l">
              <a:spcBef>
                <a:spcPts val="0"/>
              </a:spcBef>
              <a:spcAft>
                <a:spcPts val="0"/>
              </a:spcAft>
              <a:buSzPts val="1400"/>
              <a:buFont typeface="Patrick Hand"/>
              <a:buChar char="●"/>
            </a:pPr>
            <a:r>
              <a:rPr lang="en">
                <a:latin typeface="Patrick Hand"/>
                <a:ea typeface="Patrick Hand"/>
                <a:cs typeface="Patrick Hand"/>
                <a:sym typeface="Patrick Hand"/>
              </a:rPr>
              <a:t>Click the </a:t>
            </a:r>
            <a:r>
              <a:rPr b="1" lang="en">
                <a:latin typeface="Patrick Hand"/>
                <a:ea typeface="Patrick Hand"/>
                <a:cs typeface="Patrick Hand"/>
                <a:sym typeface="Patrick Hand"/>
              </a:rPr>
              <a:t>Insert Menu</a:t>
            </a:r>
            <a:endParaRPr b="1">
              <a:latin typeface="Patrick Hand"/>
              <a:ea typeface="Patrick Hand"/>
              <a:cs typeface="Patrick Hand"/>
              <a:sym typeface="Patrick Hand"/>
            </a:endParaRPr>
          </a:p>
          <a:p>
            <a:pPr indent="-317500" lvl="0" marL="457200" rtl="0" algn="l">
              <a:spcBef>
                <a:spcPts val="0"/>
              </a:spcBef>
              <a:spcAft>
                <a:spcPts val="0"/>
              </a:spcAft>
              <a:buSzPts val="1400"/>
              <a:buFont typeface="Patrick Hand"/>
              <a:buChar char="●"/>
            </a:pPr>
            <a:r>
              <a:rPr lang="en">
                <a:latin typeface="Patrick Hand"/>
                <a:ea typeface="Patrick Hand"/>
                <a:cs typeface="Patrick Hand"/>
                <a:sym typeface="Patrick Hand"/>
              </a:rPr>
              <a:t>Choose </a:t>
            </a:r>
            <a:r>
              <a:rPr b="1" lang="en">
                <a:latin typeface="Patrick Hand"/>
                <a:ea typeface="Patrick Hand"/>
                <a:cs typeface="Patrick Hand"/>
                <a:sym typeface="Patrick Hand"/>
              </a:rPr>
              <a:t>Column break</a:t>
            </a:r>
            <a:endParaRPr b="1">
              <a:latin typeface="Patrick Hand"/>
              <a:ea typeface="Patrick Hand"/>
              <a:cs typeface="Patrick Hand"/>
              <a:sym typeface="Patrick Hand"/>
            </a:endParaRPr>
          </a:p>
          <a:p>
            <a:pPr indent="0" lvl="0" marL="0" rtl="0" algn="l">
              <a:spcBef>
                <a:spcPts val="0"/>
              </a:spcBef>
              <a:spcAft>
                <a:spcPts val="0"/>
              </a:spcAft>
              <a:buNone/>
            </a:pPr>
            <a:r>
              <a:t/>
            </a:r>
            <a:endParaRPr b="1">
              <a:latin typeface="Patrick Hand"/>
              <a:ea typeface="Patrick Hand"/>
              <a:cs typeface="Patrick Hand"/>
              <a:sym typeface="Patrick Hand"/>
            </a:endParaRPr>
          </a:p>
          <a:p>
            <a:pPr indent="0" lvl="0" marL="0" rtl="0" algn="l">
              <a:spcBef>
                <a:spcPts val="0"/>
              </a:spcBef>
              <a:spcAft>
                <a:spcPts val="0"/>
              </a:spcAft>
              <a:buNone/>
            </a:pPr>
            <a:r>
              <a:rPr lang="en">
                <a:latin typeface="Patrick Hand"/>
                <a:ea typeface="Patrick Hand"/>
                <a:cs typeface="Patrick Hand"/>
                <a:sym typeface="Patrick Hand"/>
              </a:rPr>
              <a:t>Now you can make changes to column one without </a:t>
            </a:r>
            <a:r>
              <a:rPr lang="en">
                <a:latin typeface="Patrick Hand"/>
                <a:ea typeface="Patrick Hand"/>
                <a:cs typeface="Patrick Hand"/>
                <a:sym typeface="Patrick Hand"/>
              </a:rPr>
              <a:t>affecting</a:t>
            </a:r>
            <a:r>
              <a:rPr lang="en">
                <a:latin typeface="Patrick Hand"/>
                <a:ea typeface="Patrick Hand"/>
                <a:cs typeface="Patrick Hand"/>
                <a:sym typeface="Patrick Hand"/>
              </a:rPr>
              <a:t> the line spacing in the other columns.</a:t>
            </a:r>
            <a:endParaRPr>
              <a:latin typeface="Patrick Hand"/>
              <a:ea typeface="Patrick Hand"/>
              <a:cs typeface="Patrick Hand"/>
              <a:sym typeface="Patrick Hand"/>
            </a:endParaRPr>
          </a:p>
        </p:txBody>
      </p:sp>
      <p:pic>
        <p:nvPicPr>
          <p:cNvPr id="194" name="Google Shape;194;p33"/>
          <p:cNvPicPr preferRelativeResize="0"/>
          <p:nvPr/>
        </p:nvPicPr>
        <p:blipFill>
          <a:blip r:embed="rId3">
            <a:alphaModFix/>
          </a:blip>
          <a:stretch>
            <a:fillRect/>
          </a:stretch>
        </p:blipFill>
        <p:spPr>
          <a:xfrm>
            <a:off x="5398675" y="2310675"/>
            <a:ext cx="2404225" cy="2089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4"/>
          <p:cNvSpPr txBox="1"/>
          <p:nvPr>
            <p:ph type="title"/>
          </p:nvPr>
        </p:nvSpPr>
        <p:spPr>
          <a:xfrm>
            <a:off x="1628275" y="810800"/>
            <a:ext cx="5887500" cy="445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How to Use Voice-to-text in Google Docs</a:t>
            </a:r>
            <a:endParaRPr/>
          </a:p>
        </p:txBody>
      </p:sp>
      <p:sp>
        <p:nvSpPr>
          <p:cNvPr id="200" name="Google Shape;200;p34"/>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01" name="Google Shape;201;p34"/>
          <p:cNvSpPr txBox="1"/>
          <p:nvPr/>
        </p:nvSpPr>
        <p:spPr>
          <a:xfrm>
            <a:off x="3066100" y="1511850"/>
            <a:ext cx="4360800" cy="28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latin typeface="Patrick Hand"/>
                <a:ea typeface="Patrick Hand"/>
                <a:cs typeface="Patrick Hand"/>
                <a:sym typeface="Patrick Hand"/>
              </a:rPr>
              <a:t>Typing with your Voice on your Computer:</a:t>
            </a:r>
            <a:endParaRPr u="sng">
              <a:latin typeface="Patrick Hand"/>
              <a:ea typeface="Patrick Hand"/>
              <a:cs typeface="Patrick Hand"/>
              <a:sym typeface="Patrick Hand"/>
            </a:endParaRPr>
          </a:p>
          <a:p>
            <a:pPr indent="0" lvl="0" marL="0" rtl="0" algn="l">
              <a:spcBef>
                <a:spcPts val="0"/>
              </a:spcBef>
              <a:spcAft>
                <a:spcPts val="0"/>
              </a:spcAft>
              <a:buNone/>
            </a:pPr>
            <a:r>
              <a:t/>
            </a:r>
            <a:endParaRPr u="sng">
              <a:latin typeface="Patrick Hand"/>
              <a:ea typeface="Patrick Hand"/>
              <a:cs typeface="Patrick Hand"/>
              <a:sym typeface="Patrick Hand"/>
            </a:endParaRPr>
          </a:p>
          <a:p>
            <a:pPr indent="-317500" lvl="0" marL="457200" rtl="0" algn="l">
              <a:spcBef>
                <a:spcPts val="0"/>
              </a:spcBef>
              <a:spcAft>
                <a:spcPts val="0"/>
              </a:spcAft>
              <a:buSzPts val="1400"/>
              <a:buFont typeface="Patrick Hand"/>
              <a:buAutoNum type="arabicPeriod"/>
            </a:pPr>
            <a:r>
              <a:rPr lang="en">
                <a:latin typeface="Patrick Hand"/>
                <a:ea typeface="Patrick Hand"/>
                <a:cs typeface="Patrick Hand"/>
                <a:sym typeface="Patrick Hand"/>
              </a:rPr>
              <a:t>Open a document in Google docs with a Chrome browser.</a:t>
            </a:r>
            <a:endParaRPr>
              <a:latin typeface="Patrick Hand"/>
              <a:ea typeface="Patrick Hand"/>
              <a:cs typeface="Patrick Hand"/>
              <a:sym typeface="Patrick Hand"/>
            </a:endParaRPr>
          </a:p>
          <a:p>
            <a:pPr indent="-317500" lvl="0" marL="457200" rtl="0" algn="l">
              <a:spcBef>
                <a:spcPts val="0"/>
              </a:spcBef>
              <a:spcAft>
                <a:spcPts val="0"/>
              </a:spcAft>
              <a:buSzPts val="1400"/>
              <a:buFont typeface="Patrick Hand"/>
              <a:buAutoNum type="arabicPeriod"/>
            </a:pPr>
            <a:r>
              <a:rPr lang="en">
                <a:latin typeface="Patrick Hand"/>
                <a:ea typeface="Patrick Hand"/>
                <a:cs typeface="Patrick Hand"/>
                <a:sym typeface="Patrick Hand"/>
              </a:rPr>
              <a:t>Click Tools &gt; Voice Typing. A </a:t>
            </a:r>
            <a:r>
              <a:rPr lang="en">
                <a:latin typeface="Patrick Hand"/>
                <a:ea typeface="Patrick Hand"/>
                <a:cs typeface="Patrick Hand"/>
                <a:sym typeface="Patrick Hand"/>
              </a:rPr>
              <a:t>microphone</a:t>
            </a:r>
            <a:r>
              <a:rPr lang="en">
                <a:latin typeface="Patrick Hand"/>
                <a:ea typeface="Patrick Hand"/>
                <a:cs typeface="Patrick Hand"/>
                <a:sym typeface="Patrick Hand"/>
              </a:rPr>
              <a:t> box appears.</a:t>
            </a:r>
            <a:endParaRPr>
              <a:latin typeface="Patrick Hand"/>
              <a:ea typeface="Patrick Hand"/>
              <a:cs typeface="Patrick Hand"/>
              <a:sym typeface="Patrick Hand"/>
            </a:endParaRPr>
          </a:p>
          <a:p>
            <a:pPr indent="-317500" lvl="0" marL="457200" rtl="0" algn="l">
              <a:spcBef>
                <a:spcPts val="0"/>
              </a:spcBef>
              <a:spcAft>
                <a:spcPts val="0"/>
              </a:spcAft>
              <a:buSzPts val="1400"/>
              <a:buFont typeface="Patrick Hand"/>
              <a:buAutoNum type="arabicPeriod"/>
            </a:pPr>
            <a:r>
              <a:rPr lang="en">
                <a:latin typeface="Patrick Hand"/>
                <a:ea typeface="Patrick Hand"/>
                <a:cs typeface="Patrick Hand"/>
                <a:sym typeface="Patrick Hand"/>
              </a:rPr>
              <a:t>When you’re ready to speak, click the microphone.</a:t>
            </a:r>
            <a:endParaRPr>
              <a:latin typeface="Patrick Hand"/>
              <a:ea typeface="Patrick Hand"/>
              <a:cs typeface="Patrick Hand"/>
              <a:sym typeface="Patrick Hand"/>
            </a:endParaRPr>
          </a:p>
          <a:p>
            <a:pPr indent="-317500" lvl="0" marL="457200" rtl="0" algn="l">
              <a:spcBef>
                <a:spcPts val="0"/>
              </a:spcBef>
              <a:spcAft>
                <a:spcPts val="0"/>
              </a:spcAft>
              <a:buSzPts val="1400"/>
              <a:buFont typeface="Patrick Hand"/>
              <a:buAutoNum type="arabicPeriod"/>
            </a:pPr>
            <a:r>
              <a:rPr lang="en">
                <a:latin typeface="Patrick Hand"/>
                <a:ea typeface="Patrick Hand"/>
                <a:cs typeface="Patrick Hand"/>
                <a:sym typeface="Patrick Hand"/>
              </a:rPr>
              <a:t>When you’re done, click the microphone again.</a:t>
            </a:r>
            <a:endParaRPr>
              <a:latin typeface="Patrick Hand"/>
              <a:ea typeface="Patrick Hand"/>
              <a:cs typeface="Patrick Hand"/>
              <a:sym typeface="Patrick Hand"/>
            </a:endParaRPr>
          </a:p>
          <a:p>
            <a:pPr indent="0" lvl="0" marL="0" rtl="0" algn="l">
              <a:spcBef>
                <a:spcPts val="0"/>
              </a:spcBef>
              <a:spcAft>
                <a:spcPts val="0"/>
              </a:spcAft>
              <a:buNone/>
            </a:pPr>
            <a:r>
              <a:t/>
            </a:r>
            <a:endParaRPr>
              <a:latin typeface="Patrick Hand"/>
              <a:ea typeface="Patrick Hand"/>
              <a:cs typeface="Patrick Hand"/>
              <a:sym typeface="Patrick Hand"/>
            </a:endParaRPr>
          </a:p>
          <a:p>
            <a:pPr indent="0" lvl="0" marL="0" rtl="0" algn="l">
              <a:spcBef>
                <a:spcPts val="0"/>
              </a:spcBef>
              <a:spcAft>
                <a:spcPts val="0"/>
              </a:spcAft>
              <a:buNone/>
            </a:pPr>
            <a:r>
              <a:rPr lang="en" u="sng">
                <a:latin typeface="Patrick Hand"/>
                <a:ea typeface="Patrick Hand"/>
                <a:cs typeface="Patrick Hand"/>
                <a:sym typeface="Patrick Hand"/>
              </a:rPr>
              <a:t>Tips:</a:t>
            </a:r>
            <a:endParaRPr u="sng">
              <a:latin typeface="Patrick Hand"/>
              <a:ea typeface="Patrick Hand"/>
              <a:cs typeface="Patrick Hand"/>
              <a:sym typeface="Patrick Hand"/>
            </a:endParaRPr>
          </a:p>
          <a:p>
            <a:pPr indent="-317500" lvl="0" marL="457200" rtl="0" algn="l">
              <a:spcBef>
                <a:spcPts val="0"/>
              </a:spcBef>
              <a:spcAft>
                <a:spcPts val="0"/>
              </a:spcAft>
              <a:buSzPts val="1400"/>
              <a:buFont typeface="Patrick Hand"/>
              <a:buAutoNum type="arabicPeriod"/>
            </a:pPr>
            <a:r>
              <a:rPr lang="en">
                <a:latin typeface="Patrick Hand"/>
                <a:ea typeface="Patrick Hand"/>
                <a:cs typeface="Patrick Hand"/>
                <a:sym typeface="Patrick Hand"/>
              </a:rPr>
              <a:t>To have the most accurate typing remember to speak loudly and clearly.</a:t>
            </a:r>
            <a:endParaRPr>
              <a:latin typeface="Patrick Hand"/>
              <a:ea typeface="Patrick Hand"/>
              <a:cs typeface="Patrick Hand"/>
              <a:sym typeface="Patrick Hand"/>
            </a:endParaRPr>
          </a:p>
          <a:p>
            <a:pPr indent="-317500" lvl="0" marL="457200" rtl="0" algn="l">
              <a:spcBef>
                <a:spcPts val="0"/>
              </a:spcBef>
              <a:spcAft>
                <a:spcPts val="0"/>
              </a:spcAft>
              <a:buSzPts val="1400"/>
              <a:buFont typeface="Patrick Hand"/>
              <a:buAutoNum type="arabicPeriod"/>
            </a:pPr>
            <a:r>
              <a:rPr lang="en">
                <a:latin typeface="Patrick Hand"/>
                <a:ea typeface="Patrick Hand"/>
                <a:cs typeface="Patrick Hand"/>
                <a:sym typeface="Patrick Hand"/>
              </a:rPr>
              <a:t>The dictation software can sometimes pick up speech in the room so working in a quiet place can be very helpful.</a:t>
            </a:r>
            <a:endParaRPr>
              <a:latin typeface="Patrick Hand"/>
              <a:ea typeface="Patrick Hand"/>
              <a:cs typeface="Patrick Hand"/>
              <a:sym typeface="Patrick Hand"/>
            </a:endParaRPr>
          </a:p>
          <a:p>
            <a:pPr indent="0" lvl="0" marL="0" rtl="0" algn="l">
              <a:spcBef>
                <a:spcPts val="0"/>
              </a:spcBef>
              <a:spcAft>
                <a:spcPts val="0"/>
              </a:spcAft>
              <a:buNone/>
            </a:pPr>
            <a:r>
              <a:t/>
            </a:r>
            <a:endParaRPr b="1">
              <a:latin typeface="Patrick Hand"/>
              <a:ea typeface="Patrick Hand"/>
              <a:cs typeface="Patrick Hand"/>
              <a:sym typeface="Patrick Hand"/>
            </a:endParaRPr>
          </a:p>
        </p:txBody>
      </p:sp>
      <p:pic>
        <p:nvPicPr>
          <p:cNvPr id="202" name="Google Shape;202;p34"/>
          <p:cNvPicPr preferRelativeResize="0"/>
          <p:nvPr/>
        </p:nvPicPr>
        <p:blipFill>
          <a:blip r:embed="rId3">
            <a:alphaModFix/>
          </a:blip>
          <a:stretch>
            <a:fillRect/>
          </a:stretch>
        </p:blipFill>
        <p:spPr>
          <a:xfrm>
            <a:off x="1628275" y="2177373"/>
            <a:ext cx="1341101" cy="8937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7"/>
          <p:cNvSpPr txBox="1"/>
          <p:nvPr>
            <p:ph type="title"/>
          </p:nvPr>
        </p:nvSpPr>
        <p:spPr>
          <a:xfrm>
            <a:off x="1628250" y="810800"/>
            <a:ext cx="5887500" cy="445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Overview of Google Docs</a:t>
            </a:r>
            <a:endParaRPr/>
          </a:p>
        </p:txBody>
      </p:sp>
      <p:sp>
        <p:nvSpPr>
          <p:cNvPr id="69" name="Google Shape;69;p17"/>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70" name="Google Shape;70;p17"/>
          <p:cNvSpPr txBox="1"/>
          <p:nvPr/>
        </p:nvSpPr>
        <p:spPr>
          <a:xfrm>
            <a:off x="2099625" y="1644150"/>
            <a:ext cx="5243400" cy="2399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latin typeface="Patrick Hand"/>
                <a:ea typeface="Patrick Hand"/>
                <a:cs typeface="Patrick Hand"/>
                <a:sym typeface="Patrick Hand"/>
              </a:rPr>
              <a:t>✏️</a:t>
            </a:r>
            <a:r>
              <a:rPr lang="en" sz="1700">
                <a:latin typeface="Patrick Hand"/>
                <a:ea typeface="Patrick Hand"/>
                <a:cs typeface="Patrick Hand"/>
                <a:sym typeface="Patrick Hand"/>
              </a:rPr>
              <a:t> Word processing</a:t>
            </a:r>
            <a:endParaRPr sz="1700">
              <a:latin typeface="Patrick Hand"/>
              <a:ea typeface="Patrick Hand"/>
              <a:cs typeface="Patrick Hand"/>
              <a:sym typeface="Patrick Hand"/>
            </a:endParaRPr>
          </a:p>
          <a:p>
            <a:pPr indent="0" lvl="0" marL="0" rtl="0" algn="l">
              <a:lnSpc>
                <a:spcPct val="150000"/>
              </a:lnSpc>
              <a:spcBef>
                <a:spcPts val="0"/>
              </a:spcBef>
              <a:spcAft>
                <a:spcPts val="0"/>
              </a:spcAft>
              <a:buNone/>
            </a:pPr>
            <a:r>
              <a:rPr lang="en" sz="1700">
                <a:latin typeface="Patrick Hand"/>
                <a:ea typeface="Patrick Hand"/>
                <a:cs typeface="Patrick Hand"/>
                <a:sym typeface="Patrick Hand"/>
              </a:rPr>
              <a:t>✏️ Access anywhere, anytime from any internet browser</a:t>
            </a:r>
            <a:endParaRPr sz="1700">
              <a:latin typeface="Patrick Hand"/>
              <a:ea typeface="Patrick Hand"/>
              <a:cs typeface="Patrick Hand"/>
              <a:sym typeface="Patrick Hand"/>
            </a:endParaRPr>
          </a:p>
          <a:p>
            <a:pPr indent="0" lvl="0" marL="0" rtl="0" algn="l">
              <a:lnSpc>
                <a:spcPct val="150000"/>
              </a:lnSpc>
              <a:spcBef>
                <a:spcPts val="0"/>
              </a:spcBef>
              <a:spcAft>
                <a:spcPts val="0"/>
              </a:spcAft>
              <a:buNone/>
            </a:pPr>
            <a:r>
              <a:rPr lang="en" sz="1700">
                <a:latin typeface="Patrick Hand"/>
                <a:ea typeface="Patrick Hand"/>
                <a:cs typeface="Patrick Hand"/>
                <a:sym typeface="Patrick Hand"/>
              </a:rPr>
              <a:t>✏️ Collaborate and share viewing/editing privileges</a:t>
            </a:r>
            <a:endParaRPr sz="1700">
              <a:latin typeface="Patrick Hand"/>
              <a:ea typeface="Patrick Hand"/>
              <a:cs typeface="Patrick Hand"/>
              <a:sym typeface="Patrick Hand"/>
            </a:endParaRPr>
          </a:p>
          <a:p>
            <a:pPr indent="0" lvl="0" marL="0" rtl="0" algn="l">
              <a:lnSpc>
                <a:spcPct val="150000"/>
              </a:lnSpc>
              <a:spcBef>
                <a:spcPts val="0"/>
              </a:spcBef>
              <a:spcAft>
                <a:spcPts val="0"/>
              </a:spcAft>
              <a:buNone/>
            </a:pPr>
            <a:r>
              <a:rPr lang="en" sz="1700">
                <a:latin typeface="Patrick Hand"/>
                <a:ea typeface="Patrick Hand"/>
                <a:cs typeface="Patrick Hand"/>
                <a:sym typeface="Patrick Hand"/>
              </a:rPr>
              <a:t>✏️ Autosave and revision history</a:t>
            </a:r>
            <a:endParaRPr sz="1700">
              <a:latin typeface="Patrick Hand"/>
              <a:ea typeface="Patrick Hand"/>
              <a:cs typeface="Patrick Hand"/>
              <a:sym typeface="Patrick Hand"/>
            </a:endParaRPr>
          </a:p>
          <a:p>
            <a:pPr indent="0" lvl="0" marL="0" rtl="0" algn="l">
              <a:lnSpc>
                <a:spcPct val="150000"/>
              </a:lnSpc>
              <a:spcBef>
                <a:spcPts val="0"/>
              </a:spcBef>
              <a:spcAft>
                <a:spcPts val="0"/>
              </a:spcAft>
              <a:buNone/>
            </a:pPr>
            <a:r>
              <a:rPr lang="en" sz="1700">
                <a:latin typeface="Patrick Hand"/>
                <a:ea typeface="Patrick Hand"/>
                <a:cs typeface="Patrick Hand"/>
                <a:sym typeface="Patrick Hand"/>
              </a:rPr>
              <a:t>✏️ Share documents or folder with individuals or groups</a:t>
            </a:r>
            <a:endParaRPr sz="1700">
              <a:latin typeface="Patrick Hand"/>
              <a:ea typeface="Patrick Hand"/>
              <a:cs typeface="Patrick Hand"/>
              <a:sym typeface="Patrick Hand"/>
            </a:endParaRPr>
          </a:p>
          <a:p>
            <a:pPr indent="0" lvl="0" marL="0" rtl="0" algn="l">
              <a:lnSpc>
                <a:spcPct val="150000"/>
              </a:lnSpc>
              <a:spcBef>
                <a:spcPts val="0"/>
              </a:spcBef>
              <a:spcAft>
                <a:spcPts val="0"/>
              </a:spcAft>
              <a:buNone/>
            </a:pPr>
            <a:r>
              <a:rPr lang="en" sz="1700">
                <a:latin typeface="Patrick Hand"/>
                <a:ea typeface="Patrick Hand"/>
                <a:cs typeface="Patrick Hand"/>
                <a:sym typeface="Patrick Hand"/>
              </a:rPr>
              <a:t>✏️ Use ready - made templates</a:t>
            </a:r>
            <a:endParaRPr sz="1700">
              <a:latin typeface="Patrick Hand"/>
              <a:ea typeface="Patrick Hand"/>
              <a:cs typeface="Patrick Hand"/>
              <a:sym typeface="Patrick Han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5"/>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208" name="Google Shape;208;p35"/>
          <p:cNvPicPr preferRelativeResize="0"/>
          <p:nvPr/>
        </p:nvPicPr>
        <p:blipFill>
          <a:blip r:embed="rId3">
            <a:alphaModFix/>
          </a:blip>
          <a:stretch>
            <a:fillRect/>
          </a:stretch>
        </p:blipFill>
        <p:spPr>
          <a:xfrm>
            <a:off x="2420050" y="563425"/>
            <a:ext cx="3992850" cy="4487460"/>
          </a:xfrm>
          <a:prstGeom prst="rect">
            <a:avLst/>
          </a:prstGeom>
          <a:noFill/>
          <a:ln>
            <a:noFill/>
          </a:ln>
        </p:spPr>
      </p:pic>
      <p:sp>
        <p:nvSpPr>
          <p:cNvPr id="209" name="Google Shape;209;p35"/>
          <p:cNvSpPr txBox="1"/>
          <p:nvPr/>
        </p:nvSpPr>
        <p:spPr>
          <a:xfrm>
            <a:off x="177800" y="0"/>
            <a:ext cx="5754600" cy="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Russo One"/>
                <a:ea typeface="Russo One"/>
                <a:cs typeface="Russo One"/>
                <a:sym typeface="Russo One"/>
              </a:rPr>
              <a:t>Adding Punctuation with your Voice</a:t>
            </a:r>
            <a:endParaRPr sz="2100">
              <a:latin typeface="Russo One"/>
              <a:ea typeface="Russo One"/>
              <a:cs typeface="Russo One"/>
              <a:sym typeface="Russo On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6"/>
          <p:cNvSpPr txBox="1"/>
          <p:nvPr>
            <p:ph type="title"/>
          </p:nvPr>
        </p:nvSpPr>
        <p:spPr>
          <a:xfrm>
            <a:off x="1628275" y="810800"/>
            <a:ext cx="5887500" cy="445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How to cite sources</a:t>
            </a:r>
            <a:endParaRPr/>
          </a:p>
        </p:txBody>
      </p:sp>
      <p:sp>
        <p:nvSpPr>
          <p:cNvPr id="215" name="Google Shape;215;p36"/>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16" name="Google Shape;216;p36"/>
          <p:cNvSpPr txBox="1"/>
          <p:nvPr/>
        </p:nvSpPr>
        <p:spPr>
          <a:xfrm>
            <a:off x="3454925" y="1521950"/>
            <a:ext cx="4060800" cy="28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atrick Hand"/>
                <a:ea typeface="Patrick Hand"/>
                <a:cs typeface="Patrick Hand"/>
                <a:sym typeface="Patrick Hand"/>
              </a:rPr>
              <a:t>You can easily cite sources without ever leaving Google Docs!</a:t>
            </a:r>
            <a:endParaRPr>
              <a:latin typeface="Patrick Hand"/>
              <a:ea typeface="Patrick Hand"/>
              <a:cs typeface="Patrick Hand"/>
              <a:sym typeface="Patrick Hand"/>
            </a:endParaRPr>
          </a:p>
          <a:p>
            <a:pPr indent="0" lvl="0" marL="0" rtl="0" algn="l">
              <a:spcBef>
                <a:spcPts val="0"/>
              </a:spcBef>
              <a:spcAft>
                <a:spcPts val="0"/>
              </a:spcAft>
              <a:buNone/>
            </a:pPr>
            <a:r>
              <a:t/>
            </a:r>
            <a:endParaRPr>
              <a:latin typeface="Patrick Hand"/>
              <a:ea typeface="Patrick Hand"/>
              <a:cs typeface="Patrick Hand"/>
              <a:sym typeface="Patrick Hand"/>
            </a:endParaRPr>
          </a:p>
          <a:p>
            <a:pPr indent="0" lvl="0" marL="0" rtl="0" algn="l">
              <a:spcBef>
                <a:spcPts val="0"/>
              </a:spcBef>
              <a:spcAft>
                <a:spcPts val="0"/>
              </a:spcAft>
              <a:buNone/>
            </a:pPr>
            <a:r>
              <a:rPr lang="en">
                <a:latin typeface="Patrick Hand"/>
                <a:ea typeface="Patrick Hand"/>
                <a:cs typeface="Patrick Hand"/>
                <a:sym typeface="Patrick Hand"/>
              </a:rPr>
              <a:t>You can easily add footnote citations by using the Explore tool in Google Docs. </a:t>
            </a:r>
            <a:endParaRPr>
              <a:latin typeface="Patrick Hand"/>
              <a:ea typeface="Patrick Hand"/>
              <a:cs typeface="Patrick Hand"/>
              <a:sym typeface="Patrick Hand"/>
            </a:endParaRPr>
          </a:p>
          <a:p>
            <a:pPr indent="0" lvl="0" marL="0" rtl="0" algn="l">
              <a:spcBef>
                <a:spcPts val="0"/>
              </a:spcBef>
              <a:spcAft>
                <a:spcPts val="0"/>
              </a:spcAft>
              <a:buNone/>
            </a:pPr>
            <a:r>
              <a:t/>
            </a:r>
            <a:endParaRPr>
              <a:latin typeface="Patrick Hand"/>
              <a:ea typeface="Patrick Hand"/>
              <a:cs typeface="Patrick Hand"/>
              <a:sym typeface="Patrick Hand"/>
            </a:endParaRPr>
          </a:p>
          <a:p>
            <a:pPr indent="0" lvl="0" marL="0" rtl="0" algn="l">
              <a:spcBef>
                <a:spcPts val="0"/>
              </a:spcBef>
              <a:spcAft>
                <a:spcPts val="0"/>
              </a:spcAft>
              <a:buNone/>
            </a:pPr>
            <a:r>
              <a:rPr b="1" lang="en">
                <a:latin typeface="Patrick Hand"/>
                <a:ea typeface="Patrick Hand"/>
                <a:cs typeface="Patrick Hand"/>
                <a:sym typeface="Patrick Hand"/>
              </a:rPr>
              <a:t>Step 1:</a:t>
            </a:r>
            <a:r>
              <a:rPr lang="en">
                <a:latin typeface="Patrick Hand"/>
                <a:ea typeface="Patrick Hand"/>
                <a:cs typeface="Patrick Hand"/>
                <a:sym typeface="Patrick Hand"/>
              </a:rPr>
              <a:t> Go to Tools &gt; Explore (or click on the explore icon on the bottom righ)</a:t>
            </a:r>
            <a:endParaRPr>
              <a:latin typeface="Patrick Hand"/>
              <a:ea typeface="Patrick Hand"/>
              <a:cs typeface="Patrick Hand"/>
              <a:sym typeface="Patrick Hand"/>
            </a:endParaRPr>
          </a:p>
          <a:p>
            <a:pPr indent="0" lvl="0" marL="0" rtl="0" algn="l">
              <a:spcBef>
                <a:spcPts val="0"/>
              </a:spcBef>
              <a:spcAft>
                <a:spcPts val="0"/>
              </a:spcAft>
              <a:buNone/>
            </a:pPr>
            <a:r>
              <a:rPr b="1" lang="en">
                <a:latin typeface="Patrick Hand"/>
                <a:ea typeface="Patrick Hand"/>
                <a:cs typeface="Patrick Hand"/>
                <a:sym typeface="Patrick Hand"/>
              </a:rPr>
              <a:t>Step 2: </a:t>
            </a:r>
            <a:r>
              <a:rPr lang="en">
                <a:latin typeface="Patrick Hand"/>
                <a:ea typeface="Patrick Hand"/>
                <a:cs typeface="Patrick Hand"/>
                <a:sym typeface="Patrick Hand"/>
              </a:rPr>
              <a:t>Type in your search query to find the source</a:t>
            </a:r>
            <a:endParaRPr>
              <a:latin typeface="Patrick Hand"/>
              <a:ea typeface="Patrick Hand"/>
              <a:cs typeface="Patrick Hand"/>
              <a:sym typeface="Patrick Hand"/>
            </a:endParaRPr>
          </a:p>
          <a:p>
            <a:pPr indent="0" lvl="0" marL="0" rtl="0" algn="l">
              <a:spcBef>
                <a:spcPts val="0"/>
              </a:spcBef>
              <a:spcAft>
                <a:spcPts val="0"/>
              </a:spcAft>
              <a:buNone/>
            </a:pPr>
            <a:r>
              <a:rPr b="1" lang="en">
                <a:latin typeface="Patrick Hand"/>
                <a:ea typeface="Patrick Hand"/>
                <a:cs typeface="Patrick Hand"/>
                <a:sym typeface="Patrick Hand"/>
              </a:rPr>
              <a:t>Step 3:</a:t>
            </a:r>
            <a:r>
              <a:rPr lang="en">
                <a:latin typeface="Patrick Hand"/>
                <a:ea typeface="Patrick Hand"/>
                <a:cs typeface="Patrick Hand"/>
                <a:sym typeface="Patrick Hand"/>
              </a:rPr>
              <a:t> Hover over the result, then click on the quotations in the top right of the result</a:t>
            </a:r>
            <a:endParaRPr>
              <a:latin typeface="Patrick Hand"/>
              <a:ea typeface="Patrick Hand"/>
              <a:cs typeface="Patrick Hand"/>
              <a:sym typeface="Patrick Hand"/>
            </a:endParaRPr>
          </a:p>
          <a:p>
            <a:pPr indent="0" lvl="0" marL="0" rtl="0" algn="l">
              <a:spcBef>
                <a:spcPts val="0"/>
              </a:spcBef>
              <a:spcAft>
                <a:spcPts val="0"/>
              </a:spcAft>
              <a:buNone/>
            </a:pPr>
            <a:r>
              <a:rPr b="1" lang="en">
                <a:latin typeface="Patrick Hand"/>
                <a:ea typeface="Patrick Hand"/>
                <a:cs typeface="Patrick Hand"/>
                <a:sym typeface="Patrick Hand"/>
              </a:rPr>
              <a:t>Step 4: </a:t>
            </a:r>
            <a:r>
              <a:rPr lang="en">
                <a:latin typeface="Patrick Hand"/>
                <a:ea typeface="Patrick Hand"/>
                <a:cs typeface="Patrick Hand"/>
                <a:sym typeface="Patrick Hand"/>
              </a:rPr>
              <a:t>A footnote citation will be added to the bottom of your doc</a:t>
            </a:r>
            <a:endParaRPr>
              <a:latin typeface="Patrick Hand"/>
              <a:ea typeface="Patrick Hand"/>
              <a:cs typeface="Patrick Hand"/>
              <a:sym typeface="Patrick Hand"/>
            </a:endParaRPr>
          </a:p>
          <a:p>
            <a:pPr indent="0" lvl="0" marL="0" rtl="0" algn="l">
              <a:spcBef>
                <a:spcPts val="0"/>
              </a:spcBef>
              <a:spcAft>
                <a:spcPts val="0"/>
              </a:spcAft>
              <a:buNone/>
            </a:pPr>
            <a:r>
              <a:t/>
            </a:r>
            <a:endParaRPr>
              <a:latin typeface="Patrick Hand"/>
              <a:ea typeface="Patrick Hand"/>
              <a:cs typeface="Patrick Hand"/>
              <a:sym typeface="Patrick Hand"/>
            </a:endParaRPr>
          </a:p>
          <a:p>
            <a:pPr indent="0" lvl="0" marL="0" rtl="0" algn="l">
              <a:spcBef>
                <a:spcPts val="0"/>
              </a:spcBef>
              <a:spcAft>
                <a:spcPts val="0"/>
              </a:spcAft>
              <a:buNone/>
            </a:pPr>
            <a:r>
              <a:t/>
            </a:r>
            <a:endParaRPr b="1">
              <a:latin typeface="Patrick Hand"/>
              <a:ea typeface="Patrick Hand"/>
              <a:cs typeface="Patrick Hand"/>
              <a:sym typeface="Patrick Hand"/>
            </a:endParaRPr>
          </a:p>
        </p:txBody>
      </p:sp>
      <p:pic>
        <p:nvPicPr>
          <p:cNvPr id="217" name="Google Shape;217;p36"/>
          <p:cNvPicPr preferRelativeResize="0"/>
          <p:nvPr/>
        </p:nvPicPr>
        <p:blipFill rotWithShape="1">
          <a:blip r:embed="rId3">
            <a:alphaModFix/>
          </a:blip>
          <a:srcRect b="0" l="72320" r="0" t="13217"/>
          <a:stretch/>
        </p:blipFill>
        <p:spPr>
          <a:xfrm>
            <a:off x="1628275" y="1395450"/>
            <a:ext cx="1355421" cy="28794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7"/>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23" name="Google Shape;223;p37"/>
          <p:cNvSpPr txBox="1"/>
          <p:nvPr/>
        </p:nvSpPr>
        <p:spPr>
          <a:xfrm>
            <a:off x="2188475" y="1210900"/>
            <a:ext cx="4921200" cy="343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2400">
              <a:solidFill>
                <a:srgbClr val="FFFFFF"/>
              </a:solidFill>
              <a:latin typeface="Patrick Hand SC"/>
              <a:ea typeface="Patrick Hand SC"/>
              <a:cs typeface="Patrick Hand SC"/>
              <a:sym typeface="Patrick Hand SC"/>
            </a:endParaRPr>
          </a:p>
        </p:txBody>
      </p:sp>
      <p:sp>
        <p:nvSpPr>
          <p:cNvPr id="224" name="Google Shape;224;p37"/>
          <p:cNvSpPr txBox="1"/>
          <p:nvPr/>
        </p:nvSpPr>
        <p:spPr>
          <a:xfrm>
            <a:off x="610975" y="0"/>
            <a:ext cx="4235400" cy="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Russo One"/>
                <a:ea typeface="Russo One"/>
                <a:cs typeface="Russo One"/>
                <a:sym typeface="Russo One"/>
              </a:rPr>
              <a:t>Google Docs Shortcuts</a:t>
            </a:r>
            <a:endParaRPr sz="2600">
              <a:latin typeface="Russo One"/>
              <a:ea typeface="Russo One"/>
              <a:cs typeface="Russo One"/>
              <a:sym typeface="Russo One"/>
            </a:endParaRPr>
          </a:p>
        </p:txBody>
      </p:sp>
      <p:pic>
        <p:nvPicPr>
          <p:cNvPr id="225" name="Google Shape;225;p37"/>
          <p:cNvPicPr preferRelativeResize="0"/>
          <p:nvPr/>
        </p:nvPicPr>
        <p:blipFill>
          <a:blip r:embed="rId3">
            <a:alphaModFix/>
          </a:blip>
          <a:stretch>
            <a:fillRect/>
          </a:stretch>
        </p:blipFill>
        <p:spPr>
          <a:xfrm>
            <a:off x="2151661" y="656500"/>
            <a:ext cx="4840675" cy="40870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8"/>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31" name="Google Shape;231;p38"/>
          <p:cNvSpPr txBox="1"/>
          <p:nvPr/>
        </p:nvSpPr>
        <p:spPr>
          <a:xfrm>
            <a:off x="610975" y="0"/>
            <a:ext cx="4235400" cy="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Russo One"/>
                <a:ea typeface="Russo One"/>
                <a:cs typeface="Russo One"/>
                <a:sym typeface="Russo One"/>
              </a:rPr>
              <a:t>Google Docs Shortcuts</a:t>
            </a:r>
            <a:endParaRPr sz="2600">
              <a:latin typeface="Russo One"/>
              <a:ea typeface="Russo One"/>
              <a:cs typeface="Russo One"/>
              <a:sym typeface="Russo One"/>
            </a:endParaRPr>
          </a:p>
        </p:txBody>
      </p:sp>
      <p:pic>
        <p:nvPicPr>
          <p:cNvPr id="232" name="Google Shape;232;p38"/>
          <p:cNvPicPr preferRelativeResize="0"/>
          <p:nvPr/>
        </p:nvPicPr>
        <p:blipFill>
          <a:blip r:embed="rId3">
            <a:alphaModFix/>
          </a:blip>
          <a:stretch>
            <a:fillRect/>
          </a:stretch>
        </p:blipFill>
        <p:spPr>
          <a:xfrm>
            <a:off x="1776000" y="1466376"/>
            <a:ext cx="5592000" cy="1613650"/>
          </a:xfrm>
          <a:prstGeom prst="rect">
            <a:avLst/>
          </a:prstGeom>
          <a:noFill/>
          <a:ln>
            <a:noFill/>
          </a:ln>
        </p:spPr>
      </p:pic>
      <p:pic>
        <p:nvPicPr>
          <p:cNvPr id="233" name="Google Shape;233;p38"/>
          <p:cNvPicPr preferRelativeResize="0"/>
          <p:nvPr/>
        </p:nvPicPr>
        <p:blipFill>
          <a:blip r:embed="rId4">
            <a:alphaModFix/>
          </a:blip>
          <a:stretch>
            <a:fillRect/>
          </a:stretch>
        </p:blipFill>
        <p:spPr>
          <a:xfrm>
            <a:off x="1882038" y="1056775"/>
            <a:ext cx="5379926" cy="409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9"/>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239" name="Google Shape;239;p39"/>
          <p:cNvPicPr preferRelativeResize="0"/>
          <p:nvPr/>
        </p:nvPicPr>
        <p:blipFill>
          <a:blip r:embed="rId3">
            <a:alphaModFix/>
          </a:blip>
          <a:stretch>
            <a:fillRect/>
          </a:stretch>
        </p:blipFill>
        <p:spPr>
          <a:xfrm>
            <a:off x="1855750" y="1399725"/>
            <a:ext cx="2441900" cy="2441900"/>
          </a:xfrm>
          <a:prstGeom prst="rect">
            <a:avLst/>
          </a:prstGeom>
          <a:noFill/>
          <a:ln>
            <a:noFill/>
          </a:ln>
        </p:spPr>
      </p:pic>
      <p:pic>
        <p:nvPicPr>
          <p:cNvPr id="240" name="Google Shape;240;p39"/>
          <p:cNvPicPr preferRelativeResize="0"/>
          <p:nvPr/>
        </p:nvPicPr>
        <p:blipFill>
          <a:blip r:embed="rId4">
            <a:alphaModFix/>
          </a:blip>
          <a:stretch>
            <a:fillRect/>
          </a:stretch>
        </p:blipFill>
        <p:spPr>
          <a:xfrm rot="702129">
            <a:off x="5556037" y="1187086"/>
            <a:ext cx="2034653" cy="20346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8"/>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76" name="Google Shape;76;p18"/>
          <p:cNvPicPr preferRelativeResize="0"/>
          <p:nvPr/>
        </p:nvPicPr>
        <p:blipFill>
          <a:blip r:embed="rId3">
            <a:alphaModFix/>
          </a:blip>
          <a:stretch>
            <a:fillRect/>
          </a:stretch>
        </p:blipFill>
        <p:spPr>
          <a:xfrm>
            <a:off x="1360349" y="1380700"/>
            <a:ext cx="7193151" cy="3321649"/>
          </a:xfrm>
          <a:prstGeom prst="rect">
            <a:avLst/>
          </a:prstGeom>
          <a:noFill/>
          <a:ln>
            <a:noFill/>
          </a:ln>
        </p:spPr>
      </p:pic>
      <p:sp>
        <p:nvSpPr>
          <p:cNvPr id="77" name="Google Shape;77;p18"/>
          <p:cNvSpPr txBox="1"/>
          <p:nvPr/>
        </p:nvSpPr>
        <p:spPr>
          <a:xfrm>
            <a:off x="1561425" y="566575"/>
            <a:ext cx="6576600" cy="63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000">
                <a:latin typeface="Shadows Into Light"/>
                <a:ea typeface="Shadows Into Light"/>
                <a:cs typeface="Shadows Into Light"/>
                <a:sym typeface="Shadows Into Light"/>
              </a:rPr>
              <a:t>Google Docs User Interface</a:t>
            </a:r>
            <a:endParaRPr b="1" sz="1900">
              <a:latin typeface="Shadows Into Light"/>
              <a:ea typeface="Shadows Into Light"/>
              <a:cs typeface="Shadows Into Light"/>
              <a:sym typeface="Shadows In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9"/>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83" name="Google Shape;83;p19"/>
          <p:cNvSpPr txBox="1"/>
          <p:nvPr/>
        </p:nvSpPr>
        <p:spPr>
          <a:xfrm>
            <a:off x="2188475" y="1210900"/>
            <a:ext cx="4921200" cy="343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2400">
              <a:solidFill>
                <a:srgbClr val="FFFFFF"/>
              </a:solidFill>
              <a:latin typeface="Patrick Hand SC"/>
              <a:ea typeface="Patrick Hand SC"/>
              <a:cs typeface="Patrick Hand SC"/>
              <a:sym typeface="Patrick Hand SC"/>
            </a:endParaRPr>
          </a:p>
        </p:txBody>
      </p:sp>
      <p:pic>
        <p:nvPicPr>
          <p:cNvPr id="84" name="Google Shape;84;p19"/>
          <p:cNvPicPr preferRelativeResize="0"/>
          <p:nvPr/>
        </p:nvPicPr>
        <p:blipFill>
          <a:blip r:embed="rId3">
            <a:alphaModFix/>
          </a:blip>
          <a:stretch>
            <a:fillRect/>
          </a:stretch>
        </p:blipFill>
        <p:spPr>
          <a:xfrm>
            <a:off x="2607448" y="988800"/>
            <a:ext cx="4199099" cy="3658000"/>
          </a:xfrm>
          <a:prstGeom prst="rect">
            <a:avLst/>
          </a:prstGeom>
          <a:noFill/>
          <a:ln>
            <a:noFill/>
          </a:ln>
        </p:spPr>
      </p:pic>
      <p:sp>
        <p:nvSpPr>
          <p:cNvPr id="85" name="Google Shape;85;p19"/>
          <p:cNvSpPr txBox="1"/>
          <p:nvPr/>
        </p:nvSpPr>
        <p:spPr>
          <a:xfrm>
            <a:off x="677625" y="492300"/>
            <a:ext cx="3943800" cy="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Russo One"/>
                <a:ea typeface="Russo One"/>
                <a:cs typeface="Russo One"/>
                <a:sym typeface="Russo One"/>
              </a:rPr>
              <a:t>File Menu Highlights</a:t>
            </a:r>
            <a:endParaRPr sz="2600">
              <a:latin typeface="Russo One"/>
              <a:ea typeface="Russo One"/>
              <a:cs typeface="Russo One"/>
              <a:sym typeface="Russo On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20"/>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91" name="Google Shape;91;p20"/>
          <p:cNvSpPr txBox="1"/>
          <p:nvPr/>
        </p:nvSpPr>
        <p:spPr>
          <a:xfrm>
            <a:off x="2188475" y="1210900"/>
            <a:ext cx="4921200" cy="343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2400">
              <a:solidFill>
                <a:srgbClr val="FFFFFF"/>
              </a:solidFill>
              <a:latin typeface="Patrick Hand SC"/>
              <a:ea typeface="Patrick Hand SC"/>
              <a:cs typeface="Patrick Hand SC"/>
              <a:sym typeface="Patrick Hand SC"/>
            </a:endParaRPr>
          </a:p>
        </p:txBody>
      </p:sp>
      <p:sp>
        <p:nvSpPr>
          <p:cNvPr id="92" name="Google Shape;92;p20"/>
          <p:cNvSpPr txBox="1"/>
          <p:nvPr/>
        </p:nvSpPr>
        <p:spPr>
          <a:xfrm>
            <a:off x="677625" y="492300"/>
            <a:ext cx="4054800" cy="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Russo One"/>
                <a:ea typeface="Russo One"/>
                <a:cs typeface="Russo One"/>
                <a:sym typeface="Russo One"/>
              </a:rPr>
              <a:t>Tools </a:t>
            </a:r>
            <a:r>
              <a:rPr lang="en" sz="2600">
                <a:latin typeface="Russo One"/>
                <a:ea typeface="Russo One"/>
                <a:cs typeface="Russo One"/>
                <a:sym typeface="Russo One"/>
              </a:rPr>
              <a:t>Menu Highlights</a:t>
            </a:r>
            <a:endParaRPr sz="2600">
              <a:latin typeface="Russo One"/>
              <a:ea typeface="Russo One"/>
              <a:cs typeface="Russo One"/>
              <a:sym typeface="Russo One"/>
            </a:endParaRPr>
          </a:p>
        </p:txBody>
      </p:sp>
      <p:pic>
        <p:nvPicPr>
          <p:cNvPr id="93" name="Google Shape;93;p20"/>
          <p:cNvPicPr preferRelativeResize="0"/>
          <p:nvPr/>
        </p:nvPicPr>
        <p:blipFill>
          <a:blip r:embed="rId3">
            <a:alphaModFix/>
          </a:blip>
          <a:stretch>
            <a:fillRect/>
          </a:stretch>
        </p:blipFill>
        <p:spPr>
          <a:xfrm>
            <a:off x="2832800" y="1054937"/>
            <a:ext cx="4357050" cy="35257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21"/>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99" name="Google Shape;99;p21"/>
          <p:cNvSpPr txBox="1"/>
          <p:nvPr/>
        </p:nvSpPr>
        <p:spPr>
          <a:xfrm>
            <a:off x="2188475" y="1210900"/>
            <a:ext cx="4921200" cy="343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2400">
              <a:solidFill>
                <a:srgbClr val="FFFFFF"/>
              </a:solidFill>
              <a:latin typeface="Patrick Hand SC"/>
              <a:ea typeface="Patrick Hand SC"/>
              <a:cs typeface="Patrick Hand SC"/>
              <a:sym typeface="Patrick Hand SC"/>
            </a:endParaRPr>
          </a:p>
        </p:txBody>
      </p:sp>
      <p:sp>
        <p:nvSpPr>
          <p:cNvPr id="100" name="Google Shape;100;p21"/>
          <p:cNvSpPr txBox="1"/>
          <p:nvPr/>
        </p:nvSpPr>
        <p:spPr>
          <a:xfrm>
            <a:off x="677625" y="492300"/>
            <a:ext cx="4043700" cy="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Russo One"/>
                <a:ea typeface="Russo One"/>
                <a:cs typeface="Russo One"/>
                <a:sym typeface="Russo One"/>
              </a:rPr>
              <a:t>Insert </a:t>
            </a:r>
            <a:r>
              <a:rPr lang="en" sz="2600">
                <a:latin typeface="Russo One"/>
                <a:ea typeface="Russo One"/>
                <a:cs typeface="Russo One"/>
                <a:sym typeface="Russo One"/>
              </a:rPr>
              <a:t>Menu Options</a:t>
            </a:r>
            <a:endParaRPr sz="2600">
              <a:latin typeface="Russo One"/>
              <a:ea typeface="Russo One"/>
              <a:cs typeface="Russo One"/>
              <a:sym typeface="Russo One"/>
            </a:endParaRPr>
          </a:p>
        </p:txBody>
      </p:sp>
      <p:pic>
        <p:nvPicPr>
          <p:cNvPr id="101" name="Google Shape;101;p21"/>
          <p:cNvPicPr preferRelativeResize="0"/>
          <p:nvPr/>
        </p:nvPicPr>
        <p:blipFill>
          <a:blip r:embed="rId3">
            <a:alphaModFix/>
          </a:blip>
          <a:stretch>
            <a:fillRect/>
          </a:stretch>
        </p:blipFill>
        <p:spPr>
          <a:xfrm>
            <a:off x="2643623" y="1011075"/>
            <a:ext cx="4408124" cy="3635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2"/>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07" name="Google Shape;107;p22"/>
          <p:cNvSpPr txBox="1"/>
          <p:nvPr/>
        </p:nvSpPr>
        <p:spPr>
          <a:xfrm>
            <a:off x="2188475" y="1210900"/>
            <a:ext cx="4921200" cy="343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2400">
              <a:solidFill>
                <a:srgbClr val="FFFFFF"/>
              </a:solidFill>
              <a:latin typeface="Patrick Hand SC"/>
              <a:ea typeface="Patrick Hand SC"/>
              <a:cs typeface="Patrick Hand SC"/>
              <a:sym typeface="Patrick Hand SC"/>
            </a:endParaRPr>
          </a:p>
        </p:txBody>
      </p:sp>
      <p:sp>
        <p:nvSpPr>
          <p:cNvPr id="108" name="Google Shape;108;p22"/>
          <p:cNvSpPr txBox="1"/>
          <p:nvPr/>
        </p:nvSpPr>
        <p:spPr>
          <a:xfrm>
            <a:off x="677625" y="492300"/>
            <a:ext cx="3943800" cy="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Russo One"/>
                <a:ea typeface="Russo One"/>
                <a:cs typeface="Russo One"/>
                <a:sym typeface="Russo One"/>
              </a:rPr>
              <a:t>Main Dock Toolbar</a:t>
            </a:r>
            <a:endParaRPr sz="2600">
              <a:latin typeface="Russo One"/>
              <a:ea typeface="Russo One"/>
              <a:cs typeface="Russo One"/>
              <a:sym typeface="Russo One"/>
            </a:endParaRPr>
          </a:p>
        </p:txBody>
      </p:sp>
      <p:pic>
        <p:nvPicPr>
          <p:cNvPr id="109" name="Google Shape;109;p22"/>
          <p:cNvPicPr preferRelativeResize="0"/>
          <p:nvPr/>
        </p:nvPicPr>
        <p:blipFill>
          <a:blip r:embed="rId3">
            <a:alphaModFix/>
          </a:blip>
          <a:stretch>
            <a:fillRect/>
          </a:stretch>
        </p:blipFill>
        <p:spPr>
          <a:xfrm>
            <a:off x="1377525" y="1011675"/>
            <a:ext cx="5210150" cy="3635125"/>
          </a:xfrm>
          <a:prstGeom prst="rect">
            <a:avLst/>
          </a:prstGeom>
          <a:noFill/>
          <a:ln>
            <a:noFill/>
          </a:ln>
        </p:spPr>
      </p:pic>
      <p:pic>
        <p:nvPicPr>
          <p:cNvPr id="110" name="Google Shape;110;p22"/>
          <p:cNvPicPr preferRelativeResize="0"/>
          <p:nvPr/>
        </p:nvPicPr>
        <p:blipFill rotWithShape="1">
          <a:blip r:embed="rId4">
            <a:alphaModFix/>
          </a:blip>
          <a:srcRect b="0" l="0" r="17129" t="3175"/>
          <a:stretch/>
        </p:blipFill>
        <p:spPr>
          <a:xfrm>
            <a:off x="3732650" y="3199425"/>
            <a:ext cx="2855025" cy="1447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3"/>
          <p:cNvSpPr txBox="1"/>
          <p:nvPr>
            <p:ph type="title"/>
          </p:nvPr>
        </p:nvSpPr>
        <p:spPr>
          <a:xfrm>
            <a:off x="1628275" y="810800"/>
            <a:ext cx="5887500" cy="445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3500">
                <a:solidFill>
                  <a:srgbClr val="000000"/>
                </a:solidFill>
                <a:latin typeface="Satisfy"/>
                <a:ea typeface="Satisfy"/>
                <a:cs typeface="Satisfy"/>
                <a:sym typeface="Satisfy"/>
              </a:rPr>
              <a:t>Creating &amp; Uploading Documents</a:t>
            </a:r>
            <a:endParaRPr/>
          </a:p>
        </p:txBody>
      </p:sp>
      <p:sp>
        <p:nvSpPr>
          <p:cNvPr id="116" name="Google Shape;116;p23"/>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17" name="Google Shape;117;p23"/>
          <p:cNvSpPr txBox="1"/>
          <p:nvPr/>
        </p:nvSpPr>
        <p:spPr>
          <a:xfrm>
            <a:off x="1628275" y="1399725"/>
            <a:ext cx="5887500" cy="289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atrick Hand"/>
                <a:ea typeface="Patrick Hand"/>
                <a:cs typeface="Patrick Hand"/>
                <a:sym typeface="Patrick Hand"/>
              </a:rPr>
              <a:t>🗒️ Open up Google</a:t>
            </a:r>
            <a:endParaRPr>
              <a:latin typeface="Patrick Hand"/>
              <a:ea typeface="Patrick Hand"/>
              <a:cs typeface="Patrick Hand"/>
              <a:sym typeface="Patrick Hand"/>
            </a:endParaRPr>
          </a:p>
          <a:p>
            <a:pPr indent="0" lvl="0" marL="0" rtl="0" algn="l">
              <a:spcBef>
                <a:spcPts val="0"/>
              </a:spcBef>
              <a:spcAft>
                <a:spcPts val="0"/>
              </a:spcAft>
              <a:buNone/>
            </a:pPr>
            <a:r>
              <a:t/>
            </a:r>
            <a:endParaRPr>
              <a:latin typeface="Patrick Hand"/>
              <a:ea typeface="Patrick Hand"/>
              <a:cs typeface="Patrick Hand"/>
              <a:sym typeface="Patrick Hand"/>
            </a:endParaRPr>
          </a:p>
          <a:p>
            <a:pPr indent="0" lvl="0" marL="0" rtl="0" algn="l">
              <a:spcBef>
                <a:spcPts val="0"/>
              </a:spcBef>
              <a:spcAft>
                <a:spcPts val="0"/>
              </a:spcAft>
              <a:buNone/>
            </a:pPr>
            <a:r>
              <a:rPr lang="en">
                <a:latin typeface="Patrick Hand"/>
                <a:ea typeface="Patrick Hand"/>
                <a:cs typeface="Patrick Hand"/>
                <a:sym typeface="Patrick Hand"/>
              </a:rPr>
              <a:t>🗒️  Click on your Google Apps</a:t>
            </a:r>
            <a:endParaRPr>
              <a:latin typeface="Patrick Hand"/>
              <a:ea typeface="Patrick Hand"/>
              <a:cs typeface="Patrick Hand"/>
              <a:sym typeface="Patrick Hand"/>
            </a:endParaRPr>
          </a:p>
          <a:p>
            <a:pPr indent="0" lvl="0" marL="0" rtl="0" algn="l">
              <a:spcBef>
                <a:spcPts val="0"/>
              </a:spcBef>
              <a:spcAft>
                <a:spcPts val="0"/>
              </a:spcAft>
              <a:buNone/>
            </a:pPr>
            <a:r>
              <a:t/>
            </a:r>
            <a:endParaRPr>
              <a:latin typeface="Patrick Hand"/>
              <a:ea typeface="Patrick Hand"/>
              <a:cs typeface="Patrick Hand"/>
              <a:sym typeface="Patrick Hand"/>
            </a:endParaRPr>
          </a:p>
          <a:p>
            <a:pPr indent="0" lvl="0" marL="0" rtl="0" algn="l">
              <a:spcBef>
                <a:spcPts val="0"/>
              </a:spcBef>
              <a:spcAft>
                <a:spcPts val="0"/>
              </a:spcAft>
              <a:buNone/>
            </a:pPr>
            <a:r>
              <a:rPr lang="en">
                <a:latin typeface="Patrick Hand"/>
                <a:ea typeface="Patrick Hand"/>
                <a:cs typeface="Patrick Hand"/>
                <a:sym typeface="Patrick Hand"/>
              </a:rPr>
              <a:t>🗒️ To start a new document, go to your drive, click on create and choose what type of document you want to create.  </a:t>
            </a:r>
            <a:endParaRPr>
              <a:latin typeface="Patrick Hand"/>
              <a:ea typeface="Patrick Hand"/>
              <a:cs typeface="Patrick Hand"/>
              <a:sym typeface="Patrick Hand"/>
            </a:endParaRPr>
          </a:p>
          <a:p>
            <a:pPr indent="0" lvl="0" marL="0" rtl="0" algn="l">
              <a:spcBef>
                <a:spcPts val="0"/>
              </a:spcBef>
              <a:spcAft>
                <a:spcPts val="0"/>
              </a:spcAft>
              <a:buNone/>
            </a:pPr>
            <a:r>
              <a:t/>
            </a:r>
            <a:endParaRPr>
              <a:latin typeface="Patrick Hand"/>
              <a:ea typeface="Patrick Hand"/>
              <a:cs typeface="Patrick Hand"/>
              <a:sym typeface="Patrick Hand"/>
            </a:endParaRPr>
          </a:p>
          <a:p>
            <a:pPr indent="0" lvl="0" marL="0" rtl="0" algn="l">
              <a:spcBef>
                <a:spcPts val="0"/>
              </a:spcBef>
              <a:spcAft>
                <a:spcPts val="0"/>
              </a:spcAft>
              <a:buNone/>
            </a:pPr>
            <a:r>
              <a:rPr lang="en">
                <a:latin typeface="Patrick Hand"/>
                <a:ea typeface="Patrick Hand"/>
                <a:cs typeface="Patrick Hand"/>
                <a:sym typeface="Patrick Hand"/>
              </a:rPr>
              <a:t>🗒️ Or you can click on the upload box (next to create) and upload a file or folder.</a:t>
            </a:r>
            <a:endParaRPr>
              <a:latin typeface="Patrick Hand"/>
              <a:ea typeface="Patrick Hand"/>
              <a:cs typeface="Patrick Hand"/>
              <a:sym typeface="Patrick Hand"/>
            </a:endParaRPr>
          </a:p>
          <a:p>
            <a:pPr indent="0" lvl="0" marL="0" rtl="0" algn="l">
              <a:spcBef>
                <a:spcPts val="0"/>
              </a:spcBef>
              <a:spcAft>
                <a:spcPts val="0"/>
              </a:spcAft>
              <a:buNone/>
            </a:pPr>
            <a:r>
              <a:t/>
            </a:r>
            <a:endParaRPr>
              <a:latin typeface="Patrick Hand"/>
              <a:ea typeface="Patrick Hand"/>
              <a:cs typeface="Patrick Hand"/>
              <a:sym typeface="Patrick Hand"/>
            </a:endParaRPr>
          </a:p>
          <a:p>
            <a:pPr indent="0" lvl="0" marL="0" rtl="0" algn="l">
              <a:spcBef>
                <a:spcPts val="0"/>
              </a:spcBef>
              <a:spcAft>
                <a:spcPts val="0"/>
              </a:spcAft>
              <a:buNone/>
            </a:pPr>
            <a:r>
              <a:rPr lang="en">
                <a:latin typeface="Patrick Hand"/>
                <a:ea typeface="Patrick Hand"/>
                <a:cs typeface="Patrick Hand"/>
                <a:sym typeface="Patrick Hand"/>
              </a:rPr>
              <a:t>🗒️ It’s easy to find documents using the search bar - start by typing and it will make recommendations</a:t>
            </a:r>
            <a:endParaRPr>
              <a:latin typeface="Patrick Hand"/>
              <a:ea typeface="Patrick Hand"/>
              <a:cs typeface="Patrick Hand"/>
              <a:sym typeface="Patrick Hand"/>
            </a:endParaRPr>
          </a:p>
          <a:p>
            <a:pPr indent="0" lvl="0" marL="0" rtl="0" algn="l">
              <a:spcBef>
                <a:spcPts val="0"/>
              </a:spcBef>
              <a:spcAft>
                <a:spcPts val="0"/>
              </a:spcAft>
              <a:buNone/>
            </a:pPr>
            <a:r>
              <a:t/>
            </a:r>
            <a:endParaRPr>
              <a:latin typeface="Patrick Hand"/>
              <a:ea typeface="Patrick Hand"/>
              <a:cs typeface="Patrick Hand"/>
              <a:sym typeface="Patrick Hand"/>
            </a:endParaRPr>
          </a:p>
          <a:p>
            <a:pPr indent="0" lvl="0" marL="0" rtl="0" algn="l">
              <a:spcBef>
                <a:spcPts val="0"/>
              </a:spcBef>
              <a:spcAft>
                <a:spcPts val="0"/>
              </a:spcAft>
              <a:buNone/>
            </a:pPr>
            <a:r>
              <a:rPr lang="en">
                <a:latin typeface="Patrick Hand"/>
                <a:ea typeface="Patrick Hand"/>
                <a:cs typeface="Patrick Hand"/>
                <a:sym typeface="Patrick Hand"/>
              </a:rPr>
              <a:t>🗒️ You can also click on sort to filter your docs by last modified, last edited, last opened</a:t>
            </a:r>
            <a:endParaRPr>
              <a:latin typeface="Patrick Hand"/>
              <a:ea typeface="Patrick Hand"/>
              <a:cs typeface="Patrick Hand"/>
              <a:sym typeface="Patrick Hand"/>
            </a:endParaRPr>
          </a:p>
        </p:txBody>
      </p:sp>
      <p:pic>
        <p:nvPicPr>
          <p:cNvPr id="118" name="Google Shape;118;p23"/>
          <p:cNvPicPr preferRelativeResize="0"/>
          <p:nvPr/>
        </p:nvPicPr>
        <p:blipFill>
          <a:blip r:embed="rId3">
            <a:alphaModFix/>
          </a:blip>
          <a:stretch>
            <a:fillRect/>
          </a:stretch>
        </p:blipFill>
        <p:spPr>
          <a:xfrm>
            <a:off x="3718400" y="1790852"/>
            <a:ext cx="386108" cy="445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4"/>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24" name="Google Shape;124;p24"/>
          <p:cNvSpPr txBox="1"/>
          <p:nvPr/>
        </p:nvSpPr>
        <p:spPr>
          <a:xfrm>
            <a:off x="2188475" y="1210900"/>
            <a:ext cx="4921200" cy="343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2400">
              <a:solidFill>
                <a:srgbClr val="FFFFFF"/>
              </a:solidFill>
              <a:latin typeface="Patrick Hand SC"/>
              <a:ea typeface="Patrick Hand SC"/>
              <a:cs typeface="Patrick Hand SC"/>
              <a:sym typeface="Patrick Hand SC"/>
            </a:endParaRPr>
          </a:p>
        </p:txBody>
      </p:sp>
      <p:pic>
        <p:nvPicPr>
          <p:cNvPr id="125" name="Google Shape;125;p24"/>
          <p:cNvPicPr preferRelativeResize="0"/>
          <p:nvPr/>
        </p:nvPicPr>
        <p:blipFill>
          <a:blip r:embed="rId3">
            <a:alphaModFix/>
          </a:blip>
          <a:stretch>
            <a:fillRect/>
          </a:stretch>
        </p:blipFill>
        <p:spPr>
          <a:xfrm>
            <a:off x="1755225" y="966875"/>
            <a:ext cx="6008024" cy="1876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albot template">
  <a:themeElements>
    <a:clrScheme name="Custom 347">
      <a:dk1>
        <a:srgbClr val="393B44"/>
      </a:dk1>
      <a:lt1>
        <a:srgbClr val="FFFFFF"/>
      </a:lt1>
      <a:dk2>
        <a:srgbClr val="98ADBE"/>
      </a:dk2>
      <a:lt2>
        <a:srgbClr val="CDD6DD"/>
      </a:lt2>
      <a:accent1>
        <a:srgbClr val="2768CF"/>
      </a:accent1>
      <a:accent2>
        <a:srgbClr val="39B5D8"/>
      </a:accent2>
      <a:accent3>
        <a:srgbClr val="F16A39"/>
      </a:accent3>
      <a:accent4>
        <a:srgbClr val="DA2323"/>
      </a:accent4>
      <a:accent5>
        <a:srgbClr val="FFE599"/>
      </a:accent5>
      <a:accent6>
        <a:srgbClr val="FFD451"/>
      </a:accent6>
      <a:hlink>
        <a:srgbClr val="0B8FB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