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Oxygen"/>
      <p:regular r:id="rId14"/>
      <p:bold r:id="rId15"/>
    </p:embeddedFon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xygen-bold.fntdata"/><Relationship Id="rId14" Type="http://schemas.openxmlformats.org/officeDocument/2006/relationships/font" Target="fonts/Oxygen-regular.fntdata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1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c38ef1d1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c38ef1d1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c38ef1d1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c38ef1d1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c38ef1d1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c38ef1d1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c38ef1d1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c38ef1d1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c38ef1d1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c38ef1d1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c38ef1d1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c38ef1d1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c38ef1d1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c38ef1d1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slide" Target="/ppt/slides/slide2.xml"/><Relationship Id="rId5" Type="http://schemas.openxmlformats.org/officeDocument/2006/relationships/image" Target="../media/image2.png"/><Relationship Id="rId6" Type="http://schemas.openxmlformats.org/officeDocument/2006/relationships/image" Target="../media/image1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10" Type="http://schemas.openxmlformats.org/officeDocument/2006/relationships/slide" Target="/ppt/slides/slide8.xml"/><Relationship Id="rId9" Type="http://schemas.openxmlformats.org/officeDocument/2006/relationships/slide" Target="/ppt/slides/slide7.xml"/><Relationship Id="rId5" Type="http://schemas.openxmlformats.org/officeDocument/2006/relationships/slide" Target="/ppt/slides/slide3.xml"/><Relationship Id="rId6" Type="http://schemas.openxmlformats.org/officeDocument/2006/relationships/slide" Target="/ppt/slides/slide4.xml"/><Relationship Id="rId7" Type="http://schemas.openxmlformats.org/officeDocument/2006/relationships/slide" Target="/ppt/slides/slide5.xml"/><Relationship Id="rId8" Type="http://schemas.openxmlformats.org/officeDocument/2006/relationships/slide" Target="/ppt/slides/slide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5" Type="http://schemas.openxmlformats.org/officeDocument/2006/relationships/image" Target="../media/image13.jp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3.png"/><Relationship Id="rId13" Type="http://schemas.openxmlformats.org/officeDocument/2006/relationships/image" Target="../media/image24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5" Type="http://schemas.openxmlformats.org/officeDocument/2006/relationships/image" Target="../media/image27.jpg"/><Relationship Id="rId14" Type="http://schemas.openxmlformats.org/officeDocument/2006/relationships/image" Target="../media/image29.gif"/><Relationship Id="rId5" Type="http://schemas.openxmlformats.org/officeDocument/2006/relationships/image" Target="../media/image16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hyperlink" Target="https://www.nps.k12.nj.us/SO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1475"/>
            <a:ext cx="9758487" cy="53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850" y="3794388"/>
            <a:ext cx="41338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6">
            <a:alphaModFix/>
          </a:blip>
          <a:srcRect b="0" l="5695" r="0" t="34725"/>
          <a:stretch/>
        </p:blipFill>
        <p:spPr>
          <a:xfrm>
            <a:off x="349175" y="350826"/>
            <a:ext cx="3614725" cy="44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50"/>
            <a:ext cx="9263624" cy="51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2100" y="44486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>
            <a:hlinkClick action="ppaction://hlinksldjump" r:id="rId5"/>
          </p:cNvPr>
          <p:cNvSpPr/>
          <p:nvPr/>
        </p:nvSpPr>
        <p:spPr>
          <a:xfrm>
            <a:off x="212650" y="917050"/>
            <a:ext cx="21264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>
            <a:hlinkClick action="ppaction://hlinksldjump" r:id="rId6"/>
          </p:cNvPr>
          <p:cNvSpPr/>
          <p:nvPr/>
        </p:nvSpPr>
        <p:spPr>
          <a:xfrm>
            <a:off x="254472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7"/>
          </p:cNvPr>
          <p:cNvSpPr/>
          <p:nvPr/>
        </p:nvSpPr>
        <p:spPr>
          <a:xfrm>
            <a:off x="489007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>
            <a:hlinkClick action="ppaction://hlinksldjump" r:id="rId8"/>
          </p:cNvPr>
          <p:cNvSpPr/>
          <p:nvPr/>
        </p:nvSpPr>
        <p:spPr>
          <a:xfrm>
            <a:off x="162550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>
            <a:hlinkClick action="ppaction://hlinksldjump" r:id="rId9"/>
          </p:cNvPr>
          <p:cNvSpPr/>
          <p:nvPr/>
        </p:nvSpPr>
        <p:spPr>
          <a:xfrm>
            <a:off x="254472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>
            <a:hlinkClick action="ppaction://hlinksldjump" r:id="rId10"/>
          </p:cNvPr>
          <p:cNvSpPr/>
          <p:nvPr/>
        </p:nvSpPr>
        <p:spPr>
          <a:xfrm>
            <a:off x="489007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3750" cy="51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4146700" y="1368925"/>
            <a:ext cx="4598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Type about you here.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600" y="1201175"/>
            <a:ext cx="2327475" cy="338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1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3675" y="676275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693125" y="2081575"/>
            <a:ext cx="5062800" cy="21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>
                <a:latin typeface="Oxygen"/>
                <a:ea typeface="Oxygen"/>
                <a:cs typeface="Oxygen"/>
                <a:sym typeface="Oxygen"/>
              </a:rPr>
              <a:t>I do not know how to swim.</a:t>
            </a:r>
            <a:endParaRPr sz="2400">
              <a:latin typeface="Oxygen"/>
              <a:ea typeface="Oxygen"/>
              <a:cs typeface="Oxygen"/>
              <a:sym typeface="Oxyge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>
                <a:latin typeface="Oxygen"/>
                <a:ea typeface="Oxygen"/>
                <a:cs typeface="Oxygen"/>
                <a:sym typeface="Oxygen"/>
              </a:rPr>
              <a:t>My first language was English.</a:t>
            </a:r>
            <a:endParaRPr sz="2400">
              <a:latin typeface="Oxygen"/>
              <a:ea typeface="Oxygen"/>
              <a:cs typeface="Oxygen"/>
              <a:sym typeface="Oxyge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>
                <a:latin typeface="Oxygen"/>
                <a:ea typeface="Oxygen"/>
                <a:cs typeface="Oxygen"/>
                <a:sym typeface="Oxygen"/>
              </a:rPr>
              <a:t>I have 2 boys.</a:t>
            </a:r>
            <a:endParaRPr sz="2400"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1047300" y="1595025"/>
            <a:ext cx="7163700" cy="298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Delete this box and put in pictures of things you love or a video of you sharing some things you love.</a:t>
            </a:r>
            <a:endParaRPr sz="4000"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7870">
            <a:off x="171627" y="880414"/>
            <a:ext cx="1470094" cy="98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31350"/>
            <a:ext cx="1200925" cy="12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138925" y="3817777"/>
            <a:ext cx="1325725" cy="13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4875" y="249901"/>
            <a:ext cx="3739675" cy="21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-377775">
            <a:off x="60048" y="3794475"/>
            <a:ext cx="1921501" cy="120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/>
          <p:nvPr/>
        </p:nvSpPr>
        <p:spPr>
          <a:xfrm>
            <a:off x="1047300" y="1222875"/>
            <a:ext cx="7163700" cy="298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5">
            <a:alphaModFix/>
          </a:blip>
          <a:srcRect b="6437" l="17100" r="19540" t="0"/>
          <a:stretch/>
        </p:blipFill>
        <p:spPr>
          <a:xfrm rot="-308172">
            <a:off x="3770387" y="991063"/>
            <a:ext cx="1357925" cy="20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13866">
            <a:off x="5081116" y="962963"/>
            <a:ext cx="1322259" cy="20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1813">
            <a:off x="1048032" y="968804"/>
            <a:ext cx="1359036" cy="204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16101">
            <a:off x="947772" y="2832759"/>
            <a:ext cx="1425125" cy="17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9">
            <a:alphaModFix/>
          </a:blip>
          <a:srcRect b="4593" l="32816" r="33377" t="1084"/>
          <a:stretch/>
        </p:blipFill>
        <p:spPr>
          <a:xfrm rot="455158">
            <a:off x="2418610" y="988038"/>
            <a:ext cx="1332705" cy="19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10">
            <a:alphaModFix/>
          </a:blip>
          <a:srcRect b="2105" l="17082" r="21624" t="-968"/>
          <a:stretch/>
        </p:blipFill>
        <p:spPr>
          <a:xfrm rot="-392866">
            <a:off x="3885237" y="2812745"/>
            <a:ext cx="1128212" cy="181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90460" y="2888672"/>
            <a:ext cx="2001090" cy="14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12">
            <a:alphaModFix/>
          </a:blip>
          <a:srcRect b="479" l="15853" r="20783" t="-480"/>
          <a:stretch/>
        </p:blipFill>
        <p:spPr>
          <a:xfrm rot="-466772">
            <a:off x="6419056" y="1000795"/>
            <a:ext cx="1258237" cy="198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41621">
            <a:off x="5028780" y="2799171"/>
            <a:ext cx="1267545" cy="18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14">
            <a:alphaModFix/>
          </a:blip>
          <a:srcRect b="0" l="7552" r="0" t="15923"/>
          <a:stretch/>
        </p:blipFill>
        <p:spPr>
          <a:xfrm>
            <a:off x="5559823" y="1971298"/>
            <a:ext cx="1881625" cy="30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51615">
            <a:off x="2361019" y="2602699"/>
            <a:ext cx="1447888" cy="20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2804400" y="1422100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spereira@nps.k12.nj.us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2804400" y="343957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Type your phone number here.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1509175" y="1840800"/>
            <a:ext cx="972000" cy="11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🏫</a:t>
            </a:r>
            <a:endParaRPr sz="7000"/>
          </a:p>
        </p:txBody>
      </p:sp>
      <p:sp>
        <p:nvSpPr>
          <p:cNvPr id="130" name="Google Shape;130;p20"/>
          <p:cNvSpPr txBox="1"/>
          <p:nvPr/>
        </p:nvSpPr>
        <p:spPr>
          <a:xfrm>
            <a:off x="2876225" y="2143800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South Street School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44 Hermon Street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5"/>
              </a:rPr>
              <a:t>https://www.nps.k12.nj.us/SOU/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