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Patrick Hand"/>
      <p:regular r:id="rId17"/>
    </p:embeddedFont>
    <p:embeddedFont>
      <p:font typeface="Caveat Brush"/>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atrickHand-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CaveatBrush-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bc2f87b3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bc2f87b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bc2f87b35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bc2f87b3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4843" r="0" t="0"/>
          <a:stretch/>
        </p:blipFill>
        <p:spPr>
          <a:xfrm>
            <a:off x="0" y="1412525"/>
            <a:ext cx="7443602" cy="2318450"/>
          </a:xfrm>
          <a:prstGeom prst="rect">
            <a:avLst/>
          </a:prstGeom>
          <a:noFill/>
          <a:ln>
            <a:noFill/>
          </a:ln>
        </p:spPr>
      </p:pic>
      <p:pic>
        <p:nvPicPr>
          <p:cNvPr id="11" name="Google Shape;11;p2"/>
          <p:cNvPicPr preferRelativeResize="0"/>
          <p:nvPr/>
        </p:nvPicPr>
        <p:blipFill>
          <a:blip r:embed="rId3">
            <a:alphaModFix amt="80000"/>
          </a:blip>
          <a:stretch>
            <a:fillRect/>
          </a:stretch>
        </p:blipFill>
        <p:spPr>
          <a:xfrm>
            <a:off x="0" y="0"/>
            <a:ext cx="9144000" cy="5143500"/>
          </a:xfrm>
          <a:prstGeom prst="rect">
            <a:avLst/>
          </a:prstGeom>
          <a:noFill/>
          <a:ln>
            <a:noFill/>
          </a:ln>
        </p:spPr>
      </p:pic>
      <p:sp>
        <p:nvSpPr>
          <p:cNvPr id="12" name="Google Shape;12;p2"/>
          <p:cNvSpPr txBox="1"/>
          <p:nvPr>
            <p:ph type="ctrTitle"/>
          </p:nvPr>
        </p:nvSpPr>
        <p:spPr>
          <a:xfrm>
            <a:off x="685800" y="1646275"/>
            <a:ext cx="5451900" cy="1851000"/>
          </a:xfrm>
          <a:prstGeom prst="rect">
            <a:avLst/>
          </a:prstGeom>
        </p:spPr>
        <p:txBody>
          <a:bodyPr anchorCtr="0" anchor="ctr"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Light" type="blank">
  <p:cSld name="BLANK">
    <p:spTree>
      <p:nvGrpSpPr>
        <p:cNvPr id="66" name="Shape 66"/>
        <p:cNvGrpSpPr/>
        <p:nvPr/>
      </p:nvGrpSpPr>
      <p:grpSpPr>
        <a:xfrm>
          <a:off x="0" y="0"/>
          <a:ext cx="0" cy="0"/>
          <a:chOff x="0" y="0"/>
          <a:chExt cx="0" cy="0"/>
        </a:xfrm>
      </p:grpSpPr>
      <p:sp>
        <p:nvSpPr>
          <p:cNvPr id="67" name="Google Shape;67;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1"/>
          <p:cNvPicPr preferRelativeResize="0"/>
          <p:nvPr/>
        </p:nvPicPr>
        <p:blipFill>
          <a:blip r:embed="rId2">
            <a:alphaModFix amt="50000"/>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Dark">
  <p:cSld name="BLANK_1">
    <p:spTree>
      <p:nvGrpSpPr>
        <p:cNvPr id="69" name="Shape 69"/>
        <p:cNvGrpSpPr/>
        <p:nvPr/>
      </p:nvGrpSpPr>
      <p:grpSpPr>
        <a:xfrm>
          <a:off x="0" y="0"/>
          <a:ext cx="0" cy="0"/>
          <a:chOff x="0" y="0"/>
          <a:chExt cx="0" cy="0"/>
        </a:xfrm>
      </p:grpSpPr>
      <p:sp>
        <p:nvSpPr>
          <p:cNvPr id="70" name="Google Shape;70;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mt="75000"/>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12342" r="0" t="0"/>
          <a:stretch/>
        </p:blipFill>
        <p:spPr>
          <a:xfrm>
            <a:off x="0" y="1672375"/>
            <a:ext cx="7059452" cy="1798750"/>
          </a:xfrm>
          <a:prstGeom prst="rect">
            <a:avLst/>
          </a:prstGeom>
          <a:noFill/>
          <a:ln>
            <a:noFill/>
          </a:ln>
        </p:spPr>
      </p:pic>
      <p:pic>
        <p:nvPicPr>
          <p:cNvPr id="15" name="Google Shape;15;p3"/>
          <p:cNvPicPr preferRelativeResize="0"/>
          <p:nvPr/>
        </p:nvPicPr>
        <p:blipFill>
          <a:blip r:embed="rId3">
            <a:alphaModFix amt="80000"/>
          </a:blip>
          <a:stretch>
            <a:fillRect/>
          </a:stretch>
        </p:blipFill>
        <p:spPr>
          <a:xfrm>
            <a:off x="0" y="0"/>
            <a:ext cx="9144000" cy="5143500"/>
          </a:xfrm>
          <a:prstGeom prst="rect">
            <a:avLst/>
          </a:prstGeom>
          <a:noFill/>
          <a:ln>
            <a:noFill/>
          </a:ln>
        </p:spPr>
      </p:pic>
      <p:sp>
        <p:nvSpPr>
          <p:cNvPr id="16" name="Google Shape;16;p3"/>
          <p:cNvSpPr txBox="1"/>
          <p:nvPr>
            <p:ph type="ctrTitle"/>
          </p:nvPr>
        </p:nvSpPr>
        <p:spPr>
          <a:xfrm>
            <a:off x="685800" y="2149750"/>
            <a:ext cx="5925900" cy="5664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7" name="Google Shape;17;p3"/>
          <p:cNvSpPr txBox="1"/>
          <p:nvPr>
            <p:ph idx="1" type="subTitle"/>
          </p:nvPr>
        </p:nvSpPr>
        <p:spPr>
          <a:xfrm>
            <a:off x="685800" y="2751950"/>
            <a:ext cx="5925900" cy="2418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600"/>
              <a:buNone/>
              <a:defRPr sz="1600">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8" name="Shape 18"/>
        <p:cNvGrpSpPr/>
        <p:nvPr/>
      </p:nvGrpSpPr>
      <p:grpSpPr>
        <a:xfrm>
          <a:off x="0" y="0"/>
          <a:ext cx="0" cy="0"/>
          <a:chOff x="0" y="0"/>
          <a:chExt cx="0" cy="0"/>
        </a:xfrm>
      </p:grpSpPr>
      <p:grpSp>
        <p:nvGrpSpPr>
          <p:cNvPr id="19" name="Google Shape;19;p4"/>
          <p:cNvGrpSpPr/>
          <p:nvPr/>
        </p:nvGrpSpPr>
        <p:grpSpPr>
          <a:xfrm>
            <a:off x="2870262" y="0"/>
            <a:ext cx="3403476" cy="4760024"/>
            <a:chOff x="2391450" y="1"/>
            <a:chExt cx="2365825" cy="4760024"/>
          </a:xfrm>
        </p:grpSpPr>
        <p:pic>
          <p:nvPicPr>
            <p:cNvPr id="20" name="Google Shape;20;p4"/>
            <p:cNvPicPr preferRelativeResize="0"/>
            <p:nvPr/>
          </p:nvPicPr>
          <p:blipFill rotWithShape="1">
            <a:blip r:embed="rId2">
              <a:alphaModFix/>
            </a:blip>
            <a:srcRect b="0" l="0" r="36053" t="0"/>
            <a:stretch/>
          </p:blipFill>
          <p:spPr>
            <a:xfrm rot="-5400000">
              <a:off x="680613" y="1710838"/>
              <a:ext cx="4760024" cy="1338350"/>
            </a:xfrm>
            <a:prstGeom prst="rect">
              <a:avLst/>
            </a:prstGeom>
            <a:noFill/>
            <a:ln>
              <a:noFill/>
            </a:ln>
          </p:spPr>
        </p:pic>
        <p:pic>
          <p:nvPicPr>
            <p:cNvPr id="21" name="Google Shape;21;p4"/>
            <p:cNvPicPr preferRelativeResize="0"/>
            <p:nvPr/>
          </p:nvPicPr>
          <p:blipFill rotWithShape="1">
            <a:blip r:embed="rId2">
              <a:alphaModFix/>
            </a:blip>
            <a:srcRect b="0" l="0" r="36053" t="0"/>
            <a:stretch/>
          </p:blipFill>
          <p:spPr>
            <a:xfrm rot="-5400000">
              <a:off x="1708088" y="1710838"/>
              <a:ext cx="4760024" cy="1338350"/>
            </a:xfrm>
            <a:prstGeom prst="rect">
              <a:avLst/>
            </a:prstGeom>
            <a:noFill/>
            <a:ln>
              <a:noFill/>
            </a:ln>
          </p:spPr>
        </p:pic>
      </p:grpSp>
      <p:pic>
        <p:nvPicPr>
          <p:cNvPr id="22" name="Google Shape;22;p4"/>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23" name="Google Shape;23;p4"/>
          <p:cNvSpPr txBox="1"/>
          <p:nvPr>
            <p:ph idx="1" type="body"/>
          </p:nvPr>
        </p:nvSpPr>
        <p:spPr>
          <a:xfrm>
            <a:off x="3149400" y="1123925"/>
            <a:ext cx="2845200" cy="3174600"/>
          </a:xfrm>
          <a:prstGeom prst="rect">
            <a:avLst/>
          </a:prstGeom>
        </p:spPr>
        <p:txBody>
          <a:bodyPr anchorCtr="0" anchor="t" bIns="0" lIns="0" spcFirstLastPara="1" rIns="0" wrap="square" tIns="0">
            <a:noAutofit/>
          </a:bodyPr>
          <a:lstStyle>
            <a:lvl1pPr indent="-355600" lvl="0" marL="457200" rtl="0" algn="ctr">
              <a:spcBef>
                <a:spcPts val="600"/>
              </a:spcBef>
              <a:spcAft>
                <a:spcPts val="0"/>
              </a:spcAft>
              <a:buClr>
                <a:schemeClr val="dk1"/>
              </a:buClr>
              <a:buSzPts val="2000"/>
              <a:buChar char="✔"/>
              <a:defRPr sz="2000">
                <a:solidFill>
                  <a:schemeClr val="dk1"/>
                </a:solidFill>
              </a:defRPr>
            </a:lvl1pPr>
            <a:lvl2pPr indent="-355600" lvl="1" marL="914400" rtl="0" algn="ctr">
              <a:spcBef>
                <a:spcPts val="0"/>
              </a:spcBef>
              <a:spcAft>
                <a:spcPts val="0"/>
              </a:spcAft>
              <a:buClr>
                <a:schemeClr val="dk1"/>
              </a:buClr>
              <a:buSzPts val="2000"/>
              <a:buChar char="○"/>
              <a:defRPr sz="2000">
                <a:solidFill>
                  <a:schemeClr val="dk1"/>
                </a:solidFill>
              </a:defRPr>
            </a:lvl2pPr>
            <a:lvl3pPr indent="-355600" lvl="2" marL="1371600" rtl="0" algn="ctr">
              <a:spcBef>
                <a:spcPts val="0"/>
              </a:spcBef>
              <a:spcAft>
                <a:spcPts val="0"/>
              </a:spcAft>
              <a:buClr>
                <a:schemeClr val="dk1"/>
              </a:buClr>
              <a:buSzPts val="2000"/>
              <a:buChar char="■"/>
              <a:defRPr sz="2000">
                <a:solidFill>
                  <a:schemeClr val="dk1"/>
                </a:solidFill>
              </a:defRPr>
            </a:lvl3pPr>
            <a:lvl4pPr indent="-355600" lvl="3" marL="1828800" rtl="0" algn="ctr">
              <a:spcBef>
                <a:spcPts val="0"/>
              </a:spcBef>
              <a:spcAft>
                <a:spcPts val="0"/>
              </a:spcAft>
              <a:buClr>
                <a:schemeClr val="dk1"/>
              </a:buClr>
              <a:buSzPts val="2000"/>
              <a:buChar char="●"/>
              <a:defRPr sz="2000">
                <a:solidFill>
                  <a:schemeClr val="dk1"/>
                </a:solidFill>
              </a:defRPr>
            </a:lvl4pPr>
            <a:lvl5pPr indent="-355600" lvl="4" marL="2286000" rtl="0" algn="ctr">
              <a:spcBef>
                <a:spcPts val="0"/>
              </a:spcBef>
              <a:spcAft>
                <a:spcPts val="0"/>
              </a:spcAft>
              <a:buClr>
                <a:schemeClr val="dk1"/>
              </a:buClr>
              <a:buSzPts val="2000"/>
              <a:buChar char="○"/>
              <a:defRPr sz="2000">
                <a:solidFill>
                  <a:schemeClr val="dk1"/>
                </a:solidFill>
              </a:defRPr>
            </a:lvl5pPr>
            <a:lvl6pPr indent="-355600" lvl="5" marL="2743200" rtl="0" algn="ctr">
              <a:spcBef>
                <a:spcPts val="0"/>
              </a:spcBef>
              <a:spcAft>
                <a:spcPts val="0"/>
              </a:spcAft>
              <a:buClr>
                <a:schemeClr val="dk1"/>
              </a:buClr>
              <a:buSzPts val="2000"/>
              <a:buChar char="■"/>
              <a:defRPr sz="2000">
                <a:solidFill>
                  <a:schemeClr val="dk1"/>
                </a:solidFill>
              </a:defRPr>
            </a:lvl6pPr>
            <a:lvl7pPr indent="-355600" lvl="6" marL="3200400" rtl="0" algn="ctr">
              <a:spcBef>
                <a:spcPts val="0"/>
              </a:spcBef>
              <a:spcAft>
                <a:spcPts val="0"/>
              </a:spcAft>
              <a:buClr>
                <a:schemeClr val="dk1"/>
              </a:buClr>
              <a:buSzPts val="2000"/>
              <a:buChar char="●"/>
              <a:defRPr sz="2000">
                <a:solidFill>
                  <a:schemeClr val="dk1"/>
                </a:solidFill>
              </a:defRPr>
            </a:lvl7pPr>
            <a:lvl8pPr indent="-355600" lvl="7" marL="3657600" rtl="0" algn="ctr">
              <a:spcBef>
                <a:spcPts val="0"/>
              </a:spcBef>
              <a:spcAft>
                <a:spcPts val="0"/>
              </a:spcAft>
              <a:buClr>
                <a:schemeClr val="dk1"/>
              </a:buClr>
              <a:buSzPts val="2000"/>
              <a:buChar char="○"/>
              <a:defRPr sz="2000">
                <a:solidFill>
                  <a:schemeClr val="dk1"/>
                </a:solidFill>
              </a:defRPr>
            </a:lvl8pPr>
            <a:lvl9pPr indent="-355600" lvl="8" marL="4114800" rtl="0" algn="ctr">
              <a:spcBef>
                <a:spcPts val="0"/>
              </a:spcBef>
              <a:spcAft>
                <a:spcPts val="0"/>
              </a:spcAft>
              <a:buClr>
                <a:schemeClr val="dk1"/>
              </a:buClr>
              <a:buSzPts val="2000"/>
              <a:buChar char="■"/>
              <a:defRPr sz="2000">
                <a:solidFill>
                  <a:schemeClr val="dk1"/>
                </a:solidFill>
              </a:defRPr>
            </a:lvl9pPr>
          </a:lstStyle>
          <a:p/>
        </p:txBody>
      </p:sp>
      <p:sp>
        <p:nvSpPr>
          <p:cNvPr id="24" name="Google Shape;24;p4"/>
          <p:cNvSpPr txBox="1"/>
          <p:nvPr/>
        </p:nvSpPr>
        <p:spPr>
          <a:xfrm>
            <a:off x="3593400" y="227544"/>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7200">
                <a:solidFill>
                  <a:schemeClr val="dk2"/>
                </a:solidFill>
                <a:latin typeface="Caveat Brush"/>
                <a:ea typeface="Caveat Brush"/>
                <a:cs typeface="Caveat Brush"/>
                <a:sym typeface="Caveat Brush"/>
              </a:rPr>
              <a:t>“</a:t>
            </a:r>
            <a:endParaRPr sz="7200">
              <a:solidFill>
                <a:schemeClr val="dk2"/>
              </a:solidFill>
              <a:latin typeface="Caveat Brush"/>
              <a:ea typeface="Caveat Brush"/>
              <a:cs typeface="Caveat Brush"/>
              <a:sym typeface="Caveat Brush"/>
            </a:endParaRPr>
          </a:p>
        </p:txBody>
      </p:sp>
      <p:sp>
        <p:nvSpPr>
          <p:cNvPr id="25" name="Google Shape;25;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5320" r="0" t="0"/>
          <a:stretch/>
        </p:blipFill>
        <p:spPr>
          <a:xfrm>
            <a:off x="0" y="357876"/>
            <a:ext cx="6655800" cy="975100"/>
          </a:xfrm>
          <a:prstGeom prst="rect">
            <a:avLst/>
          </a:prstGeom>
          <a:noFill/>
          <a:ln>
            <a:noFill/>
          </a:ln>
        </p:spPr>
      </p:pic>
      <p:pic>
        <p:nvPicPr>
          <p:cNvPr id="28" name="Google Shape;28;p5"/>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29" name="Google Shape;29;p5"/>
          <p:cNvSpPr txBox="1"/>
          <p:nvPr>
            <p:ph type="title"/>
          </p:nvPr>
        </p:nvSpPr>
        <p:spPr>
          <a:xfrm>
            <a:off x="457200" y="465250"/>
            <a:ext cx="5868600" cy="7518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 name="Google Shape;30;p5"/>
          <p:cNvSpPr txBox="1"/>
          <p:nvPr>
            <p:ph idx="1" type="body"/>
          </p:nvPr>
        </p:nvSpPr>
        <p:spPr>
          <a:xfrm>
            <a:off x="457200" y="1499500"/>
            <a:ext cx="8229600" cy="3126900"/>
          </a:xfrm>
          <a:prstGeom prst="rect">
            <a:avLst/>
          </a:prstGeom>
        </p:spPr>
        <p:txBody>
          <a:bodyPr anchorCtr="0" anchor="t" bIns="0" lIns="0" spcFirstLastPara="1" rIns="0" wrap="square" tIns="0">
            <a:noAutofit/>
          </a:bodyPr>
          <a:lstStyle>
            <a:lvl1pPr indent="-342900" lvl="0" marL="457200" rtl="0">
              <a:spcBef>
                <a:spcPts val="600"/>
              </a:spcBef>
              <a:spcAft>
                <a:spcPts val="0"/>
              </a:spcAft>
              <a:buClr>
                <a:schemeClr val="lt2"/>
              </a:buClr>
              <a:buSzPts val="1800"/>
              <a:buChar char="✔"/>
              <a:defRPr/>
            </a:lvl1pPr>
            <a:lvl2pPr indent="-393700" lvl="1" marL="914400" rtl="0">
              <a:spcBef>
                <a:spcPts val="0"/>
              </a:spcBef>
              <a:spcAft>
                <a:spcPts val="0"/>
              </a:spcAft>
              <a:buSzPts val="2600"/>
              <a:buChar char="○"/>
              <a:defRPr/>
            </a:lvl2pPr>
            <a:lvl3pPr indent="-393700" lvl="2" marL="1371600" rtl="0">
              <a:spcBef>
                <a:spcPts val="0"/>
              </a:spcBef>
              <a:spcAft>
                <a:spcPts val="0"/>
              </a:spcAft>
              <a:buSzPts val="2600"/>
              <a:buChar char="■"/>
              <a:defRPr/>
            </a:lvl3pPr>
            <a:lvl4pPr indent="-393700" lvl="3" marL="1828800" rtl="0">
              <a:spcBef>
                <a:spcPts val="0"/>
              </a:spcBef>
              <a:spcAft>
                <a:spcPts val="0"/>
              </a:spcAft>
              <a:buSzPts val="2600"/>
              <a:buChar char="●"/>
              <a:defRPr/>
            </a:lvl4pPr>
            <a:lvl5pPr indent="-393700" lvl="4" marL="2286000" rtl="0">
              <a:spcBef>
                <a:spcPts val="0"/>
              </a:spcBef>
              <a:spcAft>
                <a:spcPts val="0"/>
              </a:spcAft>
              <a:buSzPts val="2600"/>
              <a:buChar char="○"/>
              <a:defRPr/>
            </a:lvl5pPr>
            <a:lvl6pPr indent="-393700" lvl="5" marL="2743200" rtl="0">
              <a:spcBef>
                <a:spcPts val="0"/>
              </a:spcBef>
              <a:spcAft>
                <a:spcPts val="0"/>
              </a:spcAft>
              <a:buSzPts val="2600"/>
              <a:buChar char="■"/>
              <a:defRPr/>
            </a:lvl6pPr>
            <a:lvl7pPr indent="-393700" lvl="6" marL="3200400" rtl="0">
              <a:spcBef>
                <a:spcPts val="0"/>
              </a:spcBef>
              <a:spcAft>
                <a:spcPts val="0"/>
              </a:spcAft>
              <a:buSzPts val="2600"/>
              <a:buChar char="●"/>
              <a:defRPr/>
            </a:lvl7pPr>
            <a:lvl8pPr indent="-393700" lvl="7" marL="3657600" rtl="0">
              <a:spcBef>
                <a:spcPts val="0"/>
              </a:spcBef>
              <a:spcAft>
                <a:spcPts val="0"/>
              </a:spcAft>
              <a:buSzPts val="2600"/>
              <a:buChar char="○"/>
              <a:defRPr/>
            </a:lvl8pPr>
            <a:lvl9pPr indent="-393700" lvl="8" marL="4114800" rtl="0">
              <a:spcBef>
                <a:spcPts val="0"/>
              </a:spcBef>
              <a:spcAft>
                <a:spcPts val="0"/>
              </a:spcAft>
              <a:buSzPts val="2600"/>
              <a:buChar char="■"/>
              <a:defRPr/>
            </a:lvl9pPr>
          </a:lstStyle>
          <a:p/>
        </p:txBody>
      </p:sp>
      <p:sp>
        <p:nvSpPr>
          <p:cNvPr id="31" name="Google Shape;31;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32" name="Shape 32"/>
        <p:cNvGrpSpPr/>
        <p:nvPr/>
      </p:nvGrpSpPr>
      <p:grpSpPr>
        <a:xfrm>
          <a:off x="0" y="0"/>
          <a:ext cx="0" cy="0"/>
          <a:chOff x="0" y="0"/>
          <a:chExt cx="0" cy="0"/>
        </a:xfrm>
      </p:grpSpPr>
      <p:sp>
        <p:nvSpPr>
          <p:cNvPr id="33" name="Google Shape;33;p6"/>
          <p:cNvSpPr/>
          <p:nvPr/>
        </p:nvSpPr>
        <p:spPr>
          <a:xfrm>
            <a:off x="0" y="0"/>
            <a:ext cx="6862500" cy="5143500"/>
          </a:xfrm>
          <a:prstGeom prst="rect">
            <a:avLst/>
          </a:prstGeom>
          <a:gradFill>
            <a:gsLst>
              <a:gs pos="0">
                <a:srgbClr val="1A1135">
                  <a:alpha val="67450"/>
                </a:srgbClr>
              </a:gs>
              <a:gs pos="50000">
                <a:srgbClr val="1A1135">
                  <a:alpha val="67450"/>
                </a:srgbClr>
              </a:gs>
              <a:gs pos="100000">
                <a:srgbClr val="1A1135">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 name="Google Shape;34;p6"/>
          <p:cNvPicPr preferRelativeResize="0"/>
          <p:nvPr/>
        </p:nvPicPr>
        <p:blipFill>
          <a:blip r:embed="rId2">
            <a:alphaModFix amt="50000"/>
          </a:blip>
          <a:stretch>
            <a:fillRect/>
          </a:stretch>
        </p:blipFill>
        <p:spPr>
          <a:xfrm>
            <a:off x="0" y="0"/>
            <a:ext cx="9144000" cy="5143500"/>
          </a:xfrm>
          <a:prstGeom prst="rect">
            <a:avLst/>
          </a:prstGeom>
          <a:noFill/>
          <a:ln>
            <a:noFill/>
          </a:ln>
        </p:spPr>
      </p:pic>
      <p:pic>
        <p:nvPicPr>
          <p:cNvPr id="35" name="Google Shape;35;p6"/>
          <p:cNvPicPr preferRelativeResize="0"/>
          <p:nvPr/>
        </p:nvPicPr>
        <p:blipFill rotWithShape="1">
          <a:blip r:embed="rId3">
            <a:alphaModFix/>
          </a:blip>
          <a:srcRect b="0" l="5320" r="0" t="0"/>
          <a:stretch/>
        </p:blipFill>
        <p:spPr>
          <a:xfrm>
            <a:off x="0" y="357876"/>
            <a:ext cx="6655800" cy="975100"/>
          </a:xfrm>
          <a:prstGeom prst="rect">
            <a:avLst/>
          </a:prstGeom>
          <a:noFill/>
          <a:ln>
            <a:noFill/>
          </a:ln>
        </p:spPr>
      </p:pic>
      <p:sp>
        <p:nvSpPr>
          <p:cNvPr id="36" name="Google Shape;36;p6"/>
          <p:cNvSpPr txBox="1"/>
          <p:nvPr>
            <p:ph type="title"/>
          </p:nvPr>
        </p:nvSpPr>
        <p:spPr>
          <a:xfrm>
            <a:off x="457200" y="465250"/>
            <a:ext cx="5868600" cy="7518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 type="body"/>
          </p:nvPr>
        </p:nvSpPr>
        <p:spPr>
          <a:xfrm>
            <a:off x="457200" y="1499500"/>
            <a:ext cx="4401000" cy="3126900"/>
          </a:xfrm>
          <a:prstGeom prst="rect">
            <a:avLst/>
          </a:prstGeom>
        </p:spPr>
        <p:txBody>
          <a:bodyPr anchorCtr="0" anchor="t" bIns="0" lIns="0" spcFirstLastPara="1" rIns="0" wrap="square" tIns="0">
            <a:noAutofit/>
          </a:bodyPr>
          <a:lstStyle>
            <a:lvl1pPr indent="-342900" lvl="0" marL="457200" rtl="0">
              <a:spcBef>
                <a:spcPts val="600"/>
              </a:spcBef>
              <a:spcAft>
                <a:spcPts val="0"/>
              </a:spcAft>
              <a:buClr>
                <a:schemeClr val="lt2"/>
              </a:buClr>
              <a:buSzPts val="1800"/>
              <a:buChar char="✔"/>
              <a:defRPr/>
            </a:lvl1pPr>
            <a:lvl2pPr indent="-393700" lvl="1" marL="914400" rtl="0">
              <a:spcBef>
                <a:spcPts val="0"/>
              </a:spcBef>
              <a:spcAft>
                <a:spcPts val="0"/>
              </a:spcAft>
              <a:buSzPts val="2600"/>
              <a:buChar char="○"/>
              <a:defRPr/>
            </a:lvl2pPr>
            <a:lvl3pPr indent="-393700" lvl="2" marL="1371600" rtl="0">
              <a:spcBef>
                <a:spcPts val="0"/>
              </a:spcBef>
              <a:spcAft>
                <a:spcPts val="0"/>
              </a:spcAft>
              <a:buSzPts val="2600"/>
              <a:buChar char="■"/>
              <a:defRPr/>
            </a:lvl3pPr>
            <a:lvl4pPr indent="-393700" lvl="3" marL="1828800" rtl="0">
              <a:spcBef>
                <a:spcPts val="0"/>
              </a:spcBef>
              <a:spcAft>
                <a:spcPts val="0"/>
              </a:spcAft>
              <a:buSzPts val="2600"/>
              <a:buChar char="●"/>
              <a:defRPr/>
            </a:lvl4pPr>
            <a:lvl5pPr indent="-393700" lvl="4" marL="2286000" rtl="0">
              <a:spcBef>
                <a:spcPts val="0"/>
              </a:spcBef>
              <a:spcAft>
                <a:spcPts val="0"/>
              </a:spcAft>
              <a:buSzPts val="2600"/>
              <a:buChar char="○"/>
              <a:defRPr/>
            </a:lvl5pPr>
            <a:lvl6pPr indent="-393700" lvl="5" marL="2743200" rtl="0">
              <a:spcBef>
                <a:spcPts val="0"/>
              </a:spcBef>
              <a:spcAft>
                <a:spcPts val="0"/>
              </a:spcAft>
              <a:buSzPts val="2600"/>
              <a:buChar char="■"/>
              <a:defRPr/>
            </a:lvl6pPr>
            <a:lvl7pPr indent="-393700" lvl="6" marL="3200400" rtl="0">
              <a:spcBef>
                <a:spcPts val="0"/>
              </a:spcBef>
              <a:spcAft>
                <a:spcPts val="0"/>
              </a:spcAft>
              <a:buSzPts val="2600"/>
              <a:buChar char="●"/>
              <a:defRPr/>
            </a:lvl7pPr>
            <a:lvl8pPr indent="-393700" lvl="7" marL="3657600" rtl="0">
              <a:spcBef>
                <a:spcPts val="0"/>
              </a:spcBef>
              <a:spcAft>
                <a:spcPts val="0"/>
              </a:spcAft>
              <a:buSzPts val="2600"/>
              <a:buChar char="○"/>
              <a:defRPr/>
            </a:lvl8pPr>
            <a:lvl9pPr indent="-393700" lvl="8" marL="4114800" rtl="0">
              <a:spcBef>
                <a:spcPts val="0"/>
              </a:spcBef>
              <a:spcAft>
                <a:spcPts val="0"/>
              </a:spcAft>
              <a:buSzPts val="2600"/>
              <a:buChar char="■"/>
              <a:defRPr/>
            </a:lvl9pPr>
          </a:lstStyle>
          <a:p/>
        </p:txBody>
      </p:sp>
      <p:sp>
        <p:nvSpPr>
          <p:cNvPr id="38" name="Google Shape;38;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b="0" l="5320" r="0" t="0"/>
          <a:stretch/>
        </p:blipFill>
        <p:spPr>
          <a:xfrm>
            <a:off x="0" y="357876"/>
            <a:ext cx="6655800" cy="975100"/>
          </a:xfrm>
          <a:prstGeom prst="rect">
            <a:avLst/>
          </a:prstGeom>
          <a:noFill/>
          <a:ln>
            <a:noFill/>
          </a:ln>
        </p:spPr>
      </p:pic>
      <p:pic>
        <p:nvPicPr>
          <p:cNvPr id="41" name="Google Shape;41;p7"/>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2" name="Google Shape;42;p7"/>
          <p:cNvSpPr txBox="1"/>
          <p:nvPr>
            <p:ph type="title"/>
          </p:nvPr>
        </p:nvSpPr>
        <p:spPr>
          <a:xfrm>
            <a:off x="457200" y="465250"/>
            <a:ext cx="5868600" cy="7518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3" name="Google Shape;43;p7"/>
          <p:cNvSpPr txBox="1"/>
          <p:nvPr>
            <p:ph idx="1" type="body"/>
          </p:nvPr>
        </p:nvSpPr>
        <p:spPr>
          <a:xfrm>
            <a:off x="457200" y="1499500"/>
            <a:ext cx="3929700" cy="31269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44" name="Google Shape;44;p7"/>
          <p:cNvSpPr txBox="1"/>
          <p:nvPr>
            <p:ph idx="2" type="body"/>
          </p:nvPr>
        </p:nvSpPr>
        <p:spPr>
          <a:xfrm>
            <a:off x="4757101" y="1499500"/>
            <a:ext cx="3929700" cy="31269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45" name="Google Shape;45;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5320" r="0" t="0"/>
          <a:stretch/>
        </p:blipFill>
        <p:spPr>
          <a:xfrm>
            <a:off x="0" y="357876"/>
            <a:ext cx="6655800" cy="975100"/>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9" name="Google Shape;49;p8"/>
          <p:cNvSpPr txBox="1"/>
          <p:nvPr>
            <p:ph type="title"/>
          </p:nvPr>
        </p:nvSpPr>
        <p:spPr>
          <a:xfrm>
            <a:off x="457200" y="465250"/>
            <a:ext cx="5868600" cy="7518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0" name="Google Shape;50;p8"/>
          <p:cNvSpPr txBox="1"/>
          <p:nvPr>
            <p:ph idx="1" type="body"/>
          </p:nvPr>
        </p:nvSpPr>
        <p:spPr>
          <a:xfrm>
            <a:off x="457200" y="1499500"/>
            <a:ext cx="2520300" cy="31269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51" name="Google Shape;51;p8"/>
          <p:cNvSpPr txBox="1"/>
          <p:nvPr>
            <p:ph idx="2" type="body"/>
          </p:nvPr>
        </p:nvSpPr>
        <p:spPr>
          <a:xfrm>
            <a:off x="3311850" y="1499500"/>
            <a:ext cx="2520300" cy="31269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52" name="Google Shape;52;p8"/>
          <p:cNvSpPr txBox="1"/>
          <p:nvPr>
            <p:ph idx="3" type="body"/>
          </p:nvPr>
        </p:nvSpPr>
        <p:spPr>
          <a:xfrm>
            <a:off x="6166500" y="1499500"/>
            <a:ext cx="2520300" cy="31269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sz="2200"/>
            </a:lvl1pPr>
            <a:lvl2pPr indent="-368300" lvl="1" marL="914400" rtl="0">
              <a:spcBef>
                <a:spcPts val="0"/>
              </a:spcBef>
              <a:spcAft>
                <a:spcPts val="0"/>
              </a:spcAft>
              <a:buSzPts val="2200"/>
              <a:buChar char="○"/>
              <a:defRPr sz="2200"/>
            </a:lvl2pPr>
            <a:lvl3pPr indent="-368300" lvl="2" marL="1371600" rtl="0">
              <a:spcBef>
                <a:spcPts val="0"/>
              </a:spcBef>
              <a:spcAft>
                <a:spcPts val="0"/>
              </a:spcAft>
              <a:buSzPts val="2200"/>
              <a:buChar char="■"/>
              <a:defRPr sz="2200"/>
            </a:lvl3pPr>
            <a:lvl4pPr indent="-368300" lvl="3" marL="1828800" rtl="0">
              <a:spcBef>
                <a:spcPts val="0"/>
              </a:spcBef>
              <a:spcAft>
                <a:spcPts val="0"/>
              </a:spcAft>
              <a:buSzPts val="2200"/>
              <a:buChar char="●"/>
              <a:defRPr sz="2200"/>
            </a:lvl4pPr>
            <a:lvl5pPr indent="-368300" lvl="4" marL="2286000" rtl="0">
              <a:spcBef>
                <a:spcPts val="0"/>
              </a:spcBef>
              <a:spcAft>
                <a:spcPts val="0"/>
              </a:spcAft>
              <a:buSzPts val="2200"/>
              <a:buChar char="○"/>
              <a:defRPr sz="2200"/>
            </a:lvl5pPr>
            <a:lvl6pPr indent="-368300" lvl="5" marL="2743200" rtl="0">
              <a:spcBef>
                <a:spcPts val="0"/>
              </a:spcBef>
              <a:spcAft>
                <a:spcPts val="0"/>
              </a:spcAft>
              <a:buSzPts val="2200"/>
              <a:buChar char="■"/>
              <a:defRPr sz="2200"/>
            </a:lvl6pPr>
            <a:lvl7pPr indent="-368300" lvl="6" marL="3200400" rtl="0">
              <a:spcBef>
                <a:spcPts val="0"/>
              </a:spcBef>
              <a:spcAft>
                <a:spcPts val="0"/>
              </a:spcAft>
              <a:buSzPts val="2200"/>
              <a:buChar char="●"/>
              <a:defRPr sz="2200"/>
            </a:lvl7pPr>
            <a:lvl8pPr indent="-368300" lvl="7" marL="3657600" rtl="0">
              <a:spcBef>
                <a:spcPts val="0"/>
              </a:spcBef>
              <a:spcAft>
                <a:spcPts val="0"/>
              </a:spcAft>
              <a:buSzPts val="2200"/>
              <a:buChar char="○"/>
              <a:defRPr sz="2200"/>
            </a:lvl8pPr>
            <a:lvl9pPr indent="-368300" lvl="8" marL="4114800" rtl="0">
              <a:spcBef>
                <a:spcPts val="0"/>
              </a:spcBef>
              <a:spcAft>
                <a:spcPts val="0"/>
              </a:spcAft>
              <a:buSzPts val="2200"/>
              <a:buChar char="■"/>
              <a:defRPr sz="2200"/>
            </a:lvl9pPr>
          </a:lstStyle>
          <a:p/>
        </p:txBody>
      </p:sp>
      <p:sp>
        <p:nvSpPr>
          <p:cNvPr id="53" name="Google Shape;53;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b="0" l="5320" r="0" t="0"/>
          <a:stretch/>
        </p:blipFill>
        <p:spPr>
          <a:xfrm>
            <a:off x="0" y="357876"/>
            <a:ext cx="6655800" cy="975100"/>
          </a:xfrm>
          <a:prstGeom prst="rect">
            <a:avLst/>
          </a:prstGeom>
          <a:noFill/>
          <a:ln>
            <a:noFill/>
          </a:ln>
        </p:spPr>
      </p:pic>
      <p:pic>
        <p:nvPicPr>
          <p:cNvPr id="56" name="Google Shape;56;p9"/>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57" name="Google Shape;57;p9"/>
          <p:cNvSpPr txBox="1"/>
          <p:nvPr>
            <p:ph type="title"/>
          </p:nvPr>
        </p:nvSpPr>
        <p:spPr>
          <a:xfrm>
            <a:off x="457200" y="465250"/>
            <a:ext cx="5868600" cy="7518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8" name="Google Shape;58;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9" name="Shape 59"/>
        <p:cNvGrpSpPr/>
        <p:nvPr/>
      </p:nvGrpSpPr>
      <p:grpSpPr>
        <a:xfrm>
          <a:off x="0" y="0"/>
          <a:ext cx="0" cy="0"/>
          <a:chOff x="0" y="0"/>
          <a:chExt cx="0" cy="0"/>
        </a:xfrm>
      </p:grpSpPr>
      <p:grpSp>
        <p:nvGrpSpPr>
          <p:cNvPr id="60" name="Google Shape;60;p10"/>
          <p:cNvGrpSpPr/>
          <p:nvPr/>
        </p:nvGrpSpPr>
        <p:grpSpPr>
          <a:xfrm>
            <a:off x="1507075" y="4334225"/>
            <a:ext cx="6144575" cy="537750"/>
            <a:chOff x="1507075" y="4334225"/>
            <a:chExt cx="6144575" cy="537750"/>
          </a:xfrm>
        </p:grpSpPr>
        <p:pic>
          <p:nvPicPr>
            <p:cNvPr id="61" name="Google Shape;61;p10"/>
            <p:cNvPicPr preferRelativeResize="0"/>
            <p:nvPr/>
          </p:nvPicPr>
          <p:blipFill>
            <a:blip r:embed="rId2">
              <a:alphaModFix/>
            </a:blip>
            <a:stretch>
              <a:fillRect/>
            </a:stretch>
          </p:blipFill>
          <p:spPr>
            <a:xfrm>
              <a:off x="1507075" y="4334225"/>
              <a:ext cx="3986087" cy="529765"/>
            </a:xfrm>
            <a:prstGeom prst="rect">
              <a:avLst/>
            </a:prstGeom>
            <a:noFill/>
            <a:ln>
              <a:noFill/>
            </a:ln>
          </p:spPr>
        </p:pic>
        <p:pic>
          <p:nvPicPr>
            <p:cNvPr id="62" name="Google Shape;62;p10"/>
            <p:cNvPicPr preferRelativeResize="0"/>
            <p:nvPr/>
          </p:nvPicPr>
          <p:blipFill>
            <a:blip r:embed="rId2">
              <a:alphaModFix/>
            </a:blip>
            <a:stretch>
              <a:fillRect/>
            </a:stretch>
          </p:blipFill>
          <p:spPr>
            <a:xfrm flipH="1">
              <a:off x="3665564" y="4342210"/>
              <a:ext cx="3986087" cy="529765"/>
            </a:xfrm>
            <a:prstGeom prst="rect">
              <a:avLst/>
            </a:prstGeom>
            <a:noFill/>
            <a:ln>
              <a:noFill/>
            </a:ln>
          </p:spPr>
        </p:pic>
      </p:grpSp>
      <p:pic>
        <p:nvPicPr>
          <p:cNvPr id="63" name="Google Shape;63;p10"/>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64" name="Google Shape;64;p10"/>
          <p:cNvSpPr txBox="1"/>
          <p:nvPr>
            <p:ph idx="1" type="body"/>
          </p:nvPr>
        </p:nvSpPr>
        <p:spPr>
          <a:xfrm>
            <a:off x="1646175" y="4386854"/>
            <a:ext cx="5851500" cy="393600"/>
          </a:xfrm>
          <a:prstGeom prst="rect">
            <a:avLst/>
          </a:prstGeom>
        </p:spPr>
        <p:txBody>
          <a:bodyPr anchorCtr="0" anchor="ctr" bIns="0" lIns="0" spcFirstLastPara="1" rIns="0" wrap="square" tIns="0">
            <a:noAutofit/>
          </a:bodyPr>
          <a:lstStyle>
            <a:lvl1pPr indent="-228600" lvl="0" marL="457200" rtl="0" algn="ctr">
              <a:lnSpc>
                <a:spcPct val="90000"/>
              </a:lnSpc>
              <a:spcBef>
                <a:spcPts val="360"/>
              </a:spcBef>
              <a:spcAft>
                <a:spcPts val="0"/>
              </a:spcAft>
              <a:buClr>
                <a:schemeClr val="dk2"/>
              </a:buClr>
              <a:buSzPts val="1600"/>
              <a:buNone/>
              <a:defRPr sz="1600">
                <a:solidFill>
                  <a:schemeClr val="dk2"/>
                </a:solidFill>
              </a:defRPr>
            </a:lvl1pPr>
          </a:lstStyle>
          <a:p/>
        </p:txBody>
      </p:sp>
      <p:sp>
        <p:nvSpPr>
          <p:cNvPr id="65" name="Google Shape;65;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chemeClr val="accent2"/>
            </a:gs>
            <a:gs pos="100000">
              <a:schemeClr val="accent1"/>
            </a:gs>
          </a:gsLst>
          <a:lin ang="2700006"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65250"/>
            <a:ext cx="5868600" cy="7518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p:txBody>
      </p:sp>
      <p:sp>
        <p:nvSpPr>
          <p:cNvPr id="7" name="Google Shape;7;p1"/>
          <p:cNvSpPr txBox="1"/>
          <p:nvPr>
            <p:ph idx="1" type="body"/>
          </p:nvPr>
        </p:nvSpPr>
        <p:spPr>
          <a:xfrm>
            <a:off x="457200" y="1499500"/>
            <a:ext cx="8229600" cy="3126900"/>
          </a:xfrm>
          <a:prstGeom prst="rect">
            <a:avLst/>
          </a:prstGeom>
          <a:noFill/>
          <a:ln>
            <a:noFill/>
          </a:ln>
          <a:effectLst>
            <a:outerShdw blurRad="42863" rotWithShape="0" algn="bl" dir="5400000" dist="9525">
              <a:schemeClr val="dk1">
                <a:alpha val="20000"/>
              </a:schemeClr>
            </a:outerShdw>
          </a:effectLst>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indent="-393700" lvl="1" marL="9144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indent="-393700" lvl="2" marL="13716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indent="-393700" lvl="3" marL="18288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indent="-393700" lvl="4" marL="22860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indent="-393700" lvl="5" marL="27432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indent="-393700" lvl="6" marL="32004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indent="-393700" lvl="7" marL="36576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indent="-393700" lvl="8" marL="41148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dk1"/>
                </a:solidFill>
                <a:latin typeface="Caveat Brush"/>
                <a:ea typeface="Caveat Brush"/>
                <a:cs typeface="Caveat Brush"/>
                <a:sym typeface="Caveat Brush"/>
              </a:defRPr>
            </a:lvl1pPr>
            <a:lvl2pPr lvl="1" rtl="0" algn="r">
              <a:buNone/>
              <a:defRPr sz="1300">
                <a:solidFill>
                  <a:schemeClr val="dk1"/>
                </a:solidFill>
                <a:latin typeface="Caveat Brush"/>
                <a:ea typeface="Caveat Brush"/>
                <a:cs typeface="Caveat Brush"/>
                <a:sym typeface="Caveat Brush"/>
              </a:defRPr>
            </a:lvl2pPr>
            <a:lvl3pPr lvl="2" rtl="0" algn="r">
              <a:buNone/>
              <a:defRPr sz="1300">
                <a:solidFill>
                  <a:schemeClr val="dk1"/>
                </a:solidFill>
                <a:latin typeface="Caveat Brush"/>
                <a:ea typeface="Caveat Brush"/>
                <a:cs typeface="Caveat Brush"/>
                <a:sym typeface="Caveat Brush"/>
              </a:defRPr>
            </a:lvl3pPr>
            <a:lvl4pPr lvl="3" rtl="0" algn="r">
              <a:buNone/>
              <a:defRPr sz="1300">
                <a:solidFill>
                  <a:schemeClr val="dk1"/>
                </a:solidFill>
                <a:latin typeface="Caveat Brush"/>
                <a:ea typeface="Caveat Brush"/>
                <a:cs typeface="Caveat Brush"/>
                <a:sym typeface="Caveat Brush"/>
              </a:defRPr>
            </a:lvl4pPr>
            <a:lvl5pPr lvl="4" rtl="0" algn="r">
              <a:buNone/>
              <a:defRPr sz="1300">
                <a:solidFill>
                  <a:schemeClr val="dk1"/>
                </a:solidFill>
                <a:latin typeface="Caveat Brush"/>
                <a:ea typeface="Caveat Brush"/>
                <a:cs typeface="Caveat Brush"/>
                <a:sym typeface="Caveat Brush"/>
              </a:defRPr>
            </a:lvl5pPr>
            <a:lvl6pPr lvl="5" rtl="0" algn="r">
              <a:buNone/>
              <a:defRPr sz="1300">
                <a:solidFill>
                  <a:schemeClr val="dk1"/>
                </a:solidFill>
                <a:latin typeface="Caveat Brush"/>
                <a:ea typeface="Caveat Brush"/>
                <a:cs typeface="Caveat Brush"/>
                <a:sym typeface="Caveat Brush"/>
              </a:defRPr>
            </a:lvl6pPr>
            <a:lvl7pPr lvl="6" rtl="0" algn="r">
              <a:buNone/>
              <a:defRPr sz="1300">
                <a:solidFill>
                  <a:schemeClr val="dk1"/>
                </a:solidFill>
                <a:latin typeface="Caveat Brush"/>
                <a:ea typeface="Caveat Brush"/>
                <a:cs typeface="Caveat Brush"/>
                <a:sym typeface="Caveat Brush"/>
              </a:defRPr>
            </a:lvl7pPr>
            <a:lvl8pPr lvl="7" rtl="0" algn="r">
              <a:buNone/>
              <a:defRPr sz="1300">
                <a:solidFill>
                  <a:schemeClr val="dk1"/>
                </a:solidFill>
                <a:latin typeface="Caveat Brush"/>
                <a:ea typeface="Caveat Brush"/>
                <a:cs typeface="Caveat Brush"/>
                <a:sym typeface="Caveat Brush"/>
              </a:defRPr>
            </a:lvl8pPr>
            <a:lvl9pPr lvl="8" rtl="0" algn="r">
              <a:buNone/>
              <a:defRPr sz="1300">
                <a:solidFill>
                  <a:schemeClr val="dk1"/>
                </a:solidFill>
                <a:latin typeface="Caveat Brush"/>
                <a:ea typeface="Caveat Brush"/>
                <a:cs typeface="Caveat Brush"/>
                <a:sym typeface="Caveat Brush"/>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chrome.google.com/webstore/search/screencastif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3"/>
          <p:cNvPicPr preferRelativeResize="0"/>
          <p:nvPr/>
        </p:nvPicPr>
        <p:blipFill>
          <a:blip r:embed="rId3">
            <a:alphaModFix/>
          </a:blip>
          <a:stretch>
            <a:fillRect/>
          </a:stretch>
        </p:blipFill>
        <p:spPr>
          <a:xfrm>
            <a:off x="4087650" y="2529400"/>
            <a:ext cx="689450" cy="881700"/>
          </a:xfrm>
          <a:prstGeom prst="rect">
            <a:avLst/>
          </a:prstGeom>
          <a:noFill/>
          <a:ln>
            <a:noFill/>
          </a:ln>
        </p:spPr>
      </p:pic>
      <p:sp>
        <p:nvSpPr>
          <p:cNvPr id="77" name="Google Shape;77;p13"/>
          <p:cNvSpPr txBox="1"/>
          <p:nvPr>
            <p:ph type="ctrTitle"/>
          </p:nvPr>
        </p:nvSpPr>
        <p:spPr>
          <a:xfrm>
            <a:off x="685800" y="1646275"/>
            <a:ext cx="5451900" cy="1851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Remote Learning with</a:t>
            </a:r>
            <a:br>
              <a:rPr lang="en"/>
            </a:br>
            <a:r>
              <a:rPr lang="en">
                <a:solidFill>
                  <a:schemeClr val="accent1"/>
                </a:solidFill>
              </a:rPr>
              <a:t>Screencastify</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4"/>
            </a:gs>
            <a:gs pos="100000">
              <a:schemeClr val="accent3"/>
            </a:gs>
          </a:gsLst>
          <a:lin ang="2700006" scaled="0"/>
        </a:gradFill>
      </p:bgPr>
    </p:bg>
    <p:spTree>
      <p:nvGrpSpPr>
        <p:cNvPr id="144" name="Shape 144"/>
        <p:cNvGrpSpPr/>
        <p:nvPr/>
      </p:nvGrpSpPr>
      <p:grpSpPr>
        <a:xfrm>
          <a:off x="0" y="0"/>
          <a:ext cx="0" cy="0"/>
          <a:chOff x="0" y="0"/>
          <a:chExt cx="0" cy="0"/>
        </a:xfrm>
      </p:grpSpPr>
      <p:sp>
        <p:nvSpPr>
          <p:cNvPr id="145" name="Google Shape;145;p22"/>
          <p:cNvSpPr txBox="1"/>
          <p:nvPr>
            <p:ph type="title"/>
          </p:nvPr>
        </p:nvSpPr>
        <p:spPr>
          <a:xfrm>
            <a:off x="457200" y="465250"/>
            <a:ext cx="5868600" cy="75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Screencastify Shortcuts</a:t>
            </a:r>
            <a:endParaRPr/>
          </a:p>
        </p:txBody>
      </p:sp>
      <p:sp>
        <p:nvSpPr>
          <p:cNvPr id="146" name="Google Shape;146;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22"/>
          <p:cNvPicPr preferRelativeResize="0"/>
          <p:nvPr/>
        </p:nvPicPr>
        <p:blipFill>
          <a:blip r:embed="rId3">
            <a:alphaModFix/>
          </a:blip>
          <a:stretch>
            <a:fillRect/>
          </a:stretch>
        </p:blipFill>
        <p:spPr>
          <a:xfrm>
            <a:off x="6609925" y="152400"/>
            <a:ext cx="2419350" cy="4838700"/>
          </a:xfrm>
          <a:prstGeom prst="rect">
            <a:avLst/>
          </a:prstGeom>
          <a:noFill/>
          <a:ln>
            <a:noFill/>
          </a:ln>
        </p:spPr>
      </p:pic>
      <p:sp>
        <p:nvSpPr>
          <p:cNvPr id="148" name="Google Shape;148;p22"/>
          <p:cNvSpPr txBox="1"/>
          <p:nvPr/>
        </p:nvSpPr>
        <p:spPr>
          <a:xfrm>
            <a:off x="255150" y="1410100"/>
            <a:ext cx="5949300" cy="32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Patrick Hand"/>
                <a:ea typeface="Patrick Hand"/>
                <a:cs typeface="Patrick Hand"/>
                <a:sym typeface="Patrick Hand"/>
              </a:rPr>
              <a:t>These keyboard shortcuts are extremely helpful when recording videos - they allow you to pause when needed, and keep you feeling calm and confident throughout.</a:t>
            </a:r>
            <a:endParaRPr sz="3200">
              <a:latin typeface="Patrick Hand"/>
              <a:ea typeface="Patrick Hand"/>
              <a:cs typeface="Patrick Hand"/>
              <a:sym typeface="Patrick H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5"/>
            </a:gs>
            <a:gs pos="100000">
              <a:schemeClr val="accent4"/>
            </a:gs>
          </a:gsLst>
          <a:lin ang="2700006" scaled="0"/>
        </a:gradFill>
      </p:bgPr>
    </p:bg>
    <p:spTree>
      <p:nvGrpSpPr>
        <p:cNvPr id="152" name="Shape 152"/>
        <p:cNvGrpSpPr/>
        <p:nvPr/>
      </p:nvGrpSpPr>
      <p:grpSpPr>
        <a:xfrm>
          <a:off x="0" y="0"/>
          <a:ext cx="0" cy="0"/>
          <a:chOff x="0" y="0"/>
          <a:chExt cx="0" cy="0"/>
        </a:xfrm>
      </p:grpSpPr>
      <p:sp>
        <p:nvSpPr>
          <p:cNvPr id="153" name="Google Shape;153;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4" name="Google Shape;154;p23"/>
          <p:cNvPicPr preferRelativeResize="0"/>
          <p:nvPr/>
        </p:nvPicPr>
        <p:blipFill>
          <a:blip r:embed="rId3">
            <a:alphaModFix/>
          </a:blip>
          <a:stretch>
            <a:fillRect/>
          </a:stretch>
        </p:blipFill>
        <p:spPr>
          <a:xfrm>
            <a:off x="2422000" y="152400"/>
            <a:ext cx="5785959" cy="4838700"/>
          </a:xfrm>
          <a:prstGeom prst="rect">
            <a:avLst/>
          </a:prstGeom>
          <a:noFill/>
          <a:ln>
            <a:noFill/>
          </a:ln>
        </p:spPr>
      </p:pic>
      <p:sp>
        <p:nvSpPr>
          <p:cNvPr id="155" name="Google Shape;155;p23"/>
          <p:cNvSpPr txBox="1"/>
          <p:nvPr/>
        </p:nvSpPr>
        <p:spPr>
          <a:xfrm>
            <a:off x="241725" y="308875"/>
            <a:ext cx="1987500" cy="45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Patrick Hand"/>
                <a:ea typeface="Patrick Hand"/>
                <a:cs typeface="Patrick Hand"/>
                <a:sym typeface="Patrick Hand"/>
              </a:rPr>
              <a:t>Here is a list of all possible extensions for both a PC or Mac.</a:t>
            </a:r>
            <a:endParaRPr sz="1800">
              <a:latin typeface="Patrick Hand"/>
              <a:ea typeface="Patrick Hand"/>
              <a:cs typeface="Patrick Hand"/>
              <a:sym typeface="Patrick H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6"/>
            </a:gs>
            <a:gs pos="100000">
              <a:schemeClr val="accent5"/>
            </a:gs>
          </a:gsLst>
          <a:lin ang="2700006" scaled="0"/>
        </a:gradFill>
      </p:bgPr>
    </p:bg>
    <p:spTree>
      <p:nvGrpSpPr>
        <p:cNvPr id="159" name="Shape 159"/>
        <p:cNvGrpSpPr/>
        <p:nvPr/>
      </p:nvGrpSpPr>
      <p:grpSpPr>
        <a:xfrm>
          <a:off x="0" y="0"/>
          <a:ext cx="0" cy="0"/>
          <a:chOff x="0" y="0"/>
          <a:chExt cx="0" cy="0"/>
        </a:xfrm>
      </p:grpSpPr>
      <p:sp>
        <p:nvSpPr>
          <p:cNvPr id="160" name="Google Shape;160;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24"/>
          <p:cNvPicPr preferRelativeResize="0"/>
          <p:nvPr/>
        </p:nvPicPr>
        <p:blipFill>
          <a:blip r:embed="rId3">
            <a:alphaModFix/>
          </a:blip>
          <a:stretch>
            <a:fillRect/>
          </a:stretch>
        </p:blipFill>
        <p:spPr>
          <a:xfrm>
            <a:off x="2849850" y="761500"/>
            <a:ext cx="3790950" cy="379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3"/>
            </a:gs>
            <a:gs pos="100000">
              <a:schemeClr val="accent2"/>
            </a:gs>
          </a:gsLst>
          <a:lin ang="2700006" scaled="0"/>
        </a:gradFill>
      </p:bgPr>
    </p:bg>
    <p:spTree>
      <p:nvGrpSpPr>
        <p:cNvPr id="81" name="Shape 81"/>
        <p:cNvGrpSpPr/>
        <p:nvPr/>
      </p:nvGrpSpPr>
      <p:grpSpPr>
        <a:xfrm>
          <a:off x="0" y="0"/>
          <a:ext cx="0" cy="0"/>
          <a:chOff x="0" y="0"/>
          <a:chExt cx="0" cy="0"/>
        </a:xfrm>
      </p:grpSpPr>
      <p:sp>
        <p:nvSpPr>
          <p:cNvPr id="82" name="Google Shape;82;p14"/>
          <p:cNvSpPr txBox="1"/>
          <p:nvPr>
            <p:ph type="title"/>
          </p:nvPr>
        </p:nvSpPr>
        <p:spPr>
          <a:xfrm>
            <a:off x="457200" y="465250"/>
            <a:ext cx="5868600" cy="75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What is Screencastify</a:t>
            </a:r>
            <a:endParaRPr/>
          </a:p>
        </p:txBody>
      </p:sp>
      <p:sp>
        <p:nvSpPr>
          <p:cNvPr id="83" name="Google Shape;83;p1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4"/>
          <p:cNvSpPr txBox="1"/>
          <p:nvPr/>
        </p:nvSpPr>
        <p:spPr>
          <a:xfrm>
            <a:off x="389450" y="1557825"/>
            <a:ext cx="8433600" cy="29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0000"/>
                </a:solidFill>
                <a:latin typeface="Patrick Hand"/>
                <a:ea typeface="Patrick Hand"/>
                <a:cs typeface="Patrick Hand"/>
                <a:sym typeface="Patrick Hand"/>
              </a:rPr>
              <a:t>Screencastify</a:t>
            </a:r>
            <a:r>
              <a:rPr lang="en" sz="2800">
                <a:latin typeface="Patrick Hand"/>
                <a:ea typeface="Patrick Hand"/>
                <a:cs typeface="Patrick Hand"/>
                <a:sym typeface="Patrick Hand"/>
              </a:rPr>
              <a:t> is an extension for chrome (it lives beside your omnibox) and interacts with you within your Chrome browser. It can be used to create videos of your screen as well as your voice, and can also embed your webcam in the video as well.</a:t>
            </a:r>
            <a:endParaRPr sz="2800">
              <a:latin typeface="Patrick Hand"/>
              <a:ea typeface="Patrick Hand"/>
              <a:cs typeface="Patrick Hand"/>
              <a:sym typeface="Patrick Ha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4"/>
            </a:gs>
            <a:gs pos="100000">
              <a:schemeClr val="accent3"/>
            </a:gs>
          </a:gsLst>
          <a:lin ang="2700006" scaled="0"/>
        </a:gradFill>
      </p:bgPr>
    </p:bg>
    <p:spTree>
      <p:nvGrpSpPr>
        <p:cNvPr id="88" name="Shape 88"/>
        <p:cNvGrpSpPr/>
        <p:nvPr/>
      </p:nvGrpSpPr>
      <p:grpSpPr>
        <a:xfrm>
          <a:off x="0" y="0"/>
          <a:ext cx="0" cy="0"/>
          <a:chOff x="0" y="0"/>
          <a:chExt cx="0" cy="0"/>
        </a:xfrm>
      </p:grpSpPr>
      <p:grpSp>
        <p:nvGrpSpPr>
          <p:cNvPr id="89" name="Google Shape;89;p15"/>
          <p:cNvGrpSpPr/>
          <p:nvPr/>
        </p:nvGrpSpPr>
        <p:grpSpPr>
          <a:xfrm>
            <a:off x="2212276" y="211973"/>
            <a:ext cx="4719795" cy="4719795"/>
            <a:chOff x="1643212" y="493160"/>
            <a:chExt cx="4233380" cy="4233380"/>
          </a:xfrm>
        </p:grpSpPr>
        <p:pic>
          <p:nvPicPr>
            <p:cNvPr id="90" name="Google Shape;90;p15"/>
            <p:cNvPicPr preferRelativeResize="0"/>
            <p:nvPr/>
          </p:nvPicPr>
          <p:blipFill>
            <a:blip r:embed="rId3">
              <a:alphaModFix/>
            </a:blip>
            <a:stretch>
              <a:fillRect/>
            </a:stretch>
          </p:blipFill>
          <p:spPr>
            <a:xfrm rot="2700000">
              <a:off x="1222650" y="2153650"/>
              <a:ext cx="5074503" cy="912400"/>
            </a:xfrm>
            <a:prstGeom prst="rect">
              <a:avLst/>
            </a:prstGeom>
            <a:noFill/>
            <a:ln>
              <a:noFill/>
            </a:ln>
          </p:spPr>
        </p:pic>
        <p:pic>
          <p:nvPicPr>
            <p:cNvPr id="91" name="Google Shape;91;p15"/>
            <p:cNvPicPr preferRelativeResize="0"/>
            <p:nvPr/>
          </p:nvPicPr>
          <p:blipFill>
            <a:blip r:embed="rId3">
              <a:alphaModFix/>
            </a:blip>
            <a:stretch>
              <a:fillRect/>
            </a:stretch>
          </p:blipFill>
          <p:spPr>
            <a:xfrm rot="-2700000">
              <a:off x="1222650" y="2153650"/>
              <a:ext cx="5074503" cy="912400"/>
            </a:xfrm>
            <a:prstGeom prst="rect">
              <a:avLst/>
            </a:prstGeom>
            <a:noFill/>
            <a:ln>
              <a:noFill/>
            </a:ln>
          </p:spPr>
        </p:pic>
      </p:grpSp>
      <p:sp>
        <p:nvSpPr>
          <p:cNvPr id="92" name="Google Shape;92;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3" name="Google Shape;93;p15"/>
          <p:cNvSpPr txBox="1"/>
          <p:nvPr/>
        </p:nvSpPr>
        <p:spPr>
          <a:xfrm>
            <a:off x="241725" y="91125"/>
            <a:ext cx="4230300" cy="913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600">
                <a:solidFill>
                  <a:schemeClr val="dk1"/>
                </a:solidFill>
                <a:latin typeface="Caveat Brush"/>
                <a:ea typeface="Caveat Brush"/>
                <a:cs typeface="Caveat Brush"/>
                <a:sym typeface="Caveat Brush"/>
              </a:rPr>
              <a:t>How to Get Started</a:t>
            </a:r>
            <a:endParaRPr sz="3600">
              <a:solidFill>
                <a:schemeClr val="dk1"/>
              </a:solidFill>
              <a:latin typeface="Caveat Brush"/>
              <a:ea typeface="Caveat Brush"/>
              <a:cs typeface="Caveat Brush"/>
              <a:sym typeface="Caveat Brush"/>
            </a:endParaRPr>
          </a:p>
        </p:txBody>
      </p:sp>
      <p:sp>
        <p:nvSpPr>
          <p:cNvPr id="94" name="Google Shape;94;p15"/>
          <p:cNvSpPr txBox="1"/>
          <p:nvPr/>
        </p:nvSpPr>
        <p:spPr>
          <a:xfrm>
            <a:off x="537175" y="1060925"/>
            <a:ext cx="8259000" cy="3411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Patrick Hand"/>
              <a:buChar char="●"/>
            </a:pPr>
            <a:r>
              <a:rPr lang="en" sz="2400">
                <a:latin typeface="Patrick Hand"/>
                <a:ea typeface="Patrick Hand"/>
                <a:cs typeface="Patrick Hand"/>
                <a:sym typeface="Patrick Hand"/>
              </a:rPr>
              <a:t>Get the extension! Add it to your Chrome by clicking </a:t>
            </a:r>
            <a:r>
              <a:rPr lang="en" sz="2400" u="sng">
                <a:solidFill>
                  <a:schemeClr val="hlink"/>
                </a:solidFill>
                <a:latin typeface="Patrick Hand"/>
                <a:ea typeface="Patrick Hand"/>
                <a:cs typeface="Patrick Hand"/>
                <a:sym typeface="Patrick Hand"/>
                <a:hlinkClick r:id="rId4"/>
              </a:rPr>
              <a:t>here</a:t>
            </a:r>
            <a:endParaRPr sz="2400">
              <a:solidFill>
                <a:srgbClr val="FF0000"/>
              </a:solidFill>
              <a:latin typeface="Patrick Hand"/>
              <a:ea typeface="Patrick Hand"/>
              <a:cs typeface="Patrick Hand"/>
              <a:sym typeface="Patrick Hand"/>
            </a:endParaRPr>
          </a:p>
          <a:p>
            <a:pPr indent="-381000" lvl="0" marL="457200" rtl="0" algn="l">
              <a:lnSpc>
                <a:spcPct val="115000"/>
              </a:lnSpc>
              <a:spcBef>
                <a:spcPts val="0"/>
              </a:spcBef>
              <a:spcAft>
                <a:spcPts val="0"/>
              </a:spcAft>
              <a:buSzPts val="2400"/>
              <a:buFont typeface="Patrick Hand"/>
              <a:buChar char="●"/>
            </a:pPr>
            <a:r>
              <a:rPr lang="en" sz="2400">
                <a:latin typeface="Patrick Hand"/>
                <a:ea typeface="Patrick Hand"/>
                <a:cs typeface="Patrick Hand"/>
                <a:sym typeface="Patrick Hand"/>
              </a:rPr>
              <a:t>Once you’ve added it to Chrome, there are some set up steps that you’ll be prompted to complete</a:t>
            </a:r>
            <a:endParaRPr sz="2400">
              <a:latin typeface="Patrick Hand"/>
              <a:ea typeface="Patrick Hand"/>
              <a:cs typeface="Patrick Hand"/>
              <a:sym typeface="Patrick Hand"/>
            </a:endParaRPr>
          </a:p>
          <a:p>
            <a:pPr indent="-381000" lvl="1" marL="914400" rtl="0" algn="l">
              <a:lnSpc>
                <a:spcPct val="115000"/>
              </a:lnSpc>
              <a:spcBef>
                <a:spcPts val="0"/>
              </a:spcBef>
              <a:spcAft>
                <a:spcPts val="0"/>
              </a:spcAft>
              <a:buSzPts val="2400"/>
              <a:buFont typeface="Patrick Hand"/>
              <a:buChar char="○"/>
            </a:pPr>
            <a:r>
              <a:rPr lang="en" sz="2400">
                <a:latin typeface="Patrick Hand"/>
                <a:ea typeface="Patrick Hand"/>
                <a:cs typeface="Patrick Hand"/>
                <a:sym typeface="Patrick Hand"/>
              </a:rPr>
              <a:t>Give permission for Screencastify to access mic and camera, and access to your Google Drive (for saving your videos).</a:t>
            </a:r>
            <a:endParaRPr sz="2400">
              <a:latin typeface="Patrick Hand"/>
              <a:ea typeface="Patrick Hand"/>
              <a:cs typeface="Patrick Hand"/>
              <a:sym typeface="Patrick Hand"/>
            </a:endParaRPr>
          </a:p>
          <a:p>
            <a:pPr indent="-381000" lvl="0" marL="457200" rtl="0" algn="l">
              <a:lnSpc>
                <a:spcPct val="115000"/>
              </a:lnSpc>
              <a:spcBef>
                <a:spcPts val="0"/>
              </a:spcBef>
              <a:spcAft>
                <a:spcPts val="0"/>
              </a:spcAft>
              <a:buSzPts val="2400"/>
              <a:buFont typeface="Patrick Hand"/>
              <a:buChar char="●"/>
            </a:pPr>
            <a:r>
              <a:rPr lang="en" sz="2400">
                <a:latin typeface="Patrick Hand"/>
                <a:ea typeface="Patrick Hand"/>
                <a:cs typeface="Patrick Hand"/>
                <a:sym typeface="Patrick Hand"/>
              </a:rPr>
              <a:t>Click on the extension, and get started! Try out the different features, and explore all of the options.</a:t>
            </a:r>
            <a:endParaRPr sz="2400">
              <a:latin typeface="Patrick Hand"/>
              <a:ea typeface="Patrick Hand"/>
              <a:cs typeface="Patrick Hand"/>
              <a:sym typeface="Patrick H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6"/>
          <p:cNvSpPr txBox="1"/>
          <p:nvPr/>
        </p:nvSpPr>
        <p:spPr>
          <a:xfrm>
            <a:off x="308850" y="214850"/>
            <a:ext cx="6822300" cy="778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600">
                <a:solidFill>
                  <a:schemeClr val="dk1"/>
                </a:solidFill>
                <a:latin typeface="Caveat Brush"/>
                <a:ea typeface="Caveat Brush"/>
                <a:cs typeface="Caveat Brush"/>
                <a:sym typeface="Caveat Brush"/>
              </a:rPr>
              <a:t>What type of recording will you choose?</a:t>
            </a:r>
            <a:endParaRPr sz="3600">
              <a:solidFill>
                <a:schemeClr val="dk1"/>
              </a:solidFill>
              <a:latin typeface="Caveat Brush"/>
              <a:ea typeface="Caveat Brush"/>
              <a:cs typeface="Caveat Brush"/>
              <a:sym typeface="Caveat Brush"/>
            </a:endParaRPr>
          </a:p>
        </p:txBody>
      </p:sp>
      <p:pic>
        <p:nvPicPr>
          <p:cNvPr id="101" name="Google Shape;101;p16"/>
          <p:cNvPicPr preferRelativeResize="0"/>
          <p:nvPr/>
        </p:nvPicPr>
        <p:blipFill>
          <a:blip r:embed="rId3">
            <a:alphaModFix/>
          </a:blip>
          <a:stretch>
            <a:fillRect/>
          </a:stretch>
        </p:blipFill>
        <p:spPr>
          <a:xfrm>
            <a:off x="2941050" y="1081175"/>
            <a:ext cx="3802476" cy="3802476"/>
          </a:xfrm>
          <a:prstGeom prst="rect">
            <a:avLst/>
          </a:prstGeom>
          <a:noFill/>
          <a:ln>
            <a:noFill/>
          </a:ln>
        </p:spPr>
      </p:pic>
      <p:pic>
        <p:nvPicPr>
          <p:cNvPr id="102" name="Google Shape;102;p16"/>
          <p:cNvPicPr preferRelativeResize="0"/>
          <p:nvPr/>
        </p:nvPicPr>
        <p:blipFill>
          <a:blip r:embed="rId4">
            <a:alphaModFix/>
          </a:blip>
          <a:stretch>
            <a:fillRect/>
          </a:stretch>
        </p:blipFill>
        <p:spPr>
          <a:xfrm>
            <a:off x="569519" y="1705422"/>
            <a:ext cx="3306906" cy="330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3"/>
            </a:gs>
            <a:gs pos="100000">
              <a:schemeClr val="accent2"/>
            </a:gs>
          </a:gsLst>
          <a:lin ang="2700006" scaled="0"/>
        </a:gradFill>
      </p:bgPr>
    </p:bg>
    <p:spTree>
      <p:nvGrpSpPr>
        <p:cNvPr id="106" name="Shape 106"/>
        <p:cNvGrpSpPr/>
        <p:nvPr/>
      </p:nvGrpSpPr>
      <p:grpSpPr>
        <a:xfrm>
          <a:off x="0" y="0"/>
          <a:ext cx="0" cy="0"/>
          <a:chOff x="0" y="0"/>
          <a:chExt cx="0" cy="0"/>
        </a:xfrm>
      </p:grpSpPr>
      <p:sp>
        <p:nvSpPr>
          <p:cNvPr id="107" name="Google Shape;107;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7"/>
          <p:cNvSpPr txBox="1"/>
          <p:nvPr/>
        </p:nvSpPr>
        <p:spPr>
          <a:xfrm>
            <a:off x="376225" y="159650"/>
            <a:ext cx="8401800" cy="48147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Patrick Hand"/>
              <a:buChar char="●"/>
            </a:pPr>
            <a:r>
              <a:rPr lang="en" sz="1900">
                <a:latin typeface="Patrick Hand"/>
                <a:ea typeface="Patrick Hand"/>
                <a:cs typeface="Patrick Hand"/>
                <a:sym typeface="Patrick Hand"/>
              </a:rPr>
              <a:t>The </a:t>
            </a:r>
            <a:r>
              <a:rPr b="1" i="1" lang="en" sz="1900">
                <a:latin typeface="Patrick Hand"/>
                <a:ea typeface="Patrick Hand"/>
                <a:cs typeface="Patrick Hand"/>
                <a:sym typeface="Patrick Hand"/>
              </a:rPr>
              <a:t>tab setting</a:t>
            </a:r>
            <a:r>
              <a:rPr lang="en" sz="1900">
                <a:latin typeface="Patrick Hand"/>
                <a:ea typeface="Patrick Hand"/>
                <a:cs typeface="Patrick Hand"/>
                <a:sym typeface="Patrick Hand"/>
              </a:rPr>
              <a:t> is used to record one single tab in a browser. The tab recording feature will only record the tab that you are currently in - viewers will not be able to see anything else on your screen.</a:t>
            </a:r>
            <a:endParaRPr sz="1900">
              <a:latin typeface="Patrick Hand"/>
              <a:ea typeface="Patrick Hand"/>
              <a:cs typeface="Patrick Hand"/>
              <a:sym typeface="Patrick Hand"/>
            </a:endParaRPr>
          </a:p>
          <a:p>
            <a:pPr indent="0" lvl="0" marL="0" rtl="0" algn="l">
              <a:spcBef>
                <a:spcPts val="0"/>
              </a:spcBef>
              <a:spcAft>
                <a:spcPts val="0"/>
              </a:spcAft>
              <a:buNone/>
            </a:pPr>
            <a:r>
              <a:t/>
            </a:r>
            <a:endParaRPr sz="1900">
              <a:latin typeface="Patrick Hand"/>
              <a:ea typeface="Patrick Hand"/>
              <a:cs typeface="Patrick Hand"/>
              <a:sym typeface="Patrick Hand"/>
            </a:endParaRPr>
          </a:p>
          <a:p>
            <a:pPr indent="-349250" lvl="0" marL="457200" rtl="0" algn="l">
              <a:spcBef>
                <a:spcPts val="0"/>
              </a:spcBef>
              <a:spcAft>
                <a:spcPts val="0"/>
              </a:spcAft>
              <a:buSzPts val="1900"/>
              <a:buFont typeface="Patrick Hand"/>
              <a:buChar char="●"/>
            </a:pPr>
            <a:r>
              <a:rPr lang="en" sz="1900">
                <a:latin typeface="Patrick Hand"/>
                <a:ea typeface="Patrick Hand"/>
                <a:cs typeface="Patrick Hand"/>
                <a:sym typeface="Patrick Hand"/>
              </a:rPr>
              <a:t>The </a:t>
            </a:r>
            <a:r>
              <a:rPr b="1" i="1" lang="en" sz="1900">
                <a:latin typeface="Patrick Hand"/>
                <a:ea typeface="Patrick Hand"/>
                <a:cs typeface="Patrick Hand"/>
                <a:sym typeface="Patrick Hand"/>
              </a:rPr>
              <a:t>whole desktop</a:t>
            </a:r>
            <a:r>
              <a:rPr i="1" lang="en" sz="1900">
                <a:latin typeface="Patrick Hand"/>
                <a:ea typeface="Patrick Hand"/>
                <a:cs typeface="Patrick Hand"/>
                <a:sym typeface="Patrick Hand"/>
              </a:rPr>
              <a:t> setting</a:t>
            </a:r>
            <a:r>
              <a:rPr lang="en" sz="1900">
                <a:latin typeface="Patrick Hand"/>
                <a:ea typeface="Patrick Hand"/>
                <a:cs typeface="Patrick Hand"/>
                <a:sym typeface="Patrick Hand"/>
              </a:rPr>
              <a:t> would be used if you want to record more than one tab, or something else that is on your screen. Be sure to close anything that has private information so that you do not accidently record it!</a:t>
            </a:r>
            <a:endParaRPr sz="1900">
              <a:latin typeface="Patrick Hand"/>
              <a:ea typeface="Patrick Hand"/>
              <a:cs typeface="Patrick Hand"/>
              <a:sym typeface="Patrick Hand"/>
            </a:endParaRPr>
          </a:p>
          <a:p>
            <a:pPr indent="0" lvl="0" marL="0" rtl="0" algn="l">
              <a:spcBef>
                <a:spcPts val="0"/>
              </a:spcBef>
              <a:spcAft>
                <a:spcPts val="0"/>
              </a:spcAft>
              <a:buNone/>
            </a:pPr>
            <a:r>
              <a:t/>
            </a:r>
            <a:endParaRPr sz="1900">
              <a:latin typeface="Patrick Hand"/>
              <a:ea typeface="Patrick Hand"/>
              <a:cs typeface="Patrick Hand"/>
              <a:sym typeface="Patrick Hand"/>
            </a:endParaRPr>
          </a:p>
          <a:p>
            <a:pPr indent="-349250" lvl="0" marL="457200" rtl="0" algn="l">
              <a:spcBef>
                <a:spcPts val="0"/>
              </a:spcBef>
              <a:spcAft>
                <a:spcPts val="0"/>
              </a:spcAft>
              <a:buSzPts val="1900"/>
              <a:buFont typeface="Patrick Hand"/>
              <a:buChar char="●"/>
            </a:pPr>
            <a:r>
              <a:rPr lang="en" sz="1900">
                <a:latin typeface="Patrick Hand"/>
                <a:ea typeface="Patrick Hand"/>
                <a:cs typeface="Patrick Hand"/>
                <a:sym typeface="Patrick Hand"/>
              </a:rPr>
              <a:t>The </a:t>
            </a:r>
            <a:r>
              <a:rPr b="1" i="1" lang="en" sz="1900">
                <a:latin typeface="Patrick Hand"/>
                <a:ea typeface="Patrick Hand"/>
                <a:cs typeface="Patrick Hand"/>
                <a:sym typeface="Patrick Hand"/>
              </a:rPr>
              <a:t>webcam setting</a:t>
            </a:r>
            <a:r>
              <a:rPr lang="en" sz="1900">
                <a:latin typeface="Patrick Hand"/>
                <a:ea typeface="Patrick Hand"/>
                <a:cs typeface="Patrick Hand"/>
                <a:sym typeface="Patrick Hand"/>
              </a:rPr>
              <a:t> is used to record </a:t>
            </a:r>
            <a:r>
              <a:rPr b="1" lang="en" sz="1900">
                <a:latin typeface="Patrick Hand"/>
                <a:ea typeface="Patrick Hand"/>
                <a:cs typeface="Patrick Hand"/>
                <a:sym typeface="Patrick Hand"/>
              </a:rPr>
              <a:t>you</a:t>
            </a:r>
            <a:r>
              <a:rPr lang="en" sz="1900">
                <a:latin typeface="Patrick Hand"/>
                <a:ea typeface="Patrick Hand"/>
                <a:cs typeface="Patrick Hand"/>
                <a:sym typeface="Patrick Hand"/>
              </a:rPr>
              <a:t>! You have the option to embed your webcam into the screen, or you can just choose to record yourself.</a:t>
            </a:r>
            <a:endParaRPr sz="1900">
              <a:latin typeface="Patrick Hand"/>
              <a:ea typeface="Patrick Hand"/>
              <a:cs typeface="Patrick Hand"/>
              <a:sym typeface="Patrick Hand"/>
            </a:endParaRPr>
          </a:p>
          <a:p>
            <a:pPr indent="-349250" lvl="1" marL="914400" rtl="0" algn="l">
              <a:spcBef>
                <a:spcPts val="0"/>
              </a:spcBef>
              <a:spcAft>
                <a:spcPts val="0"/>
              </a:spcAft>
              <a:buSzPts val="1900"/>
              <a:buFont typeface="Patrick Hand"/>
              <a:buChar char="○"/>
            </a:pPr>
            <a:r>
              <a:rPr lang="en" sz="1900">
                <a:latin typeface="Patrick Hand"/>
                <a:ea typeface="Patrick Hand"/>
                <a:cs typeface="Patrick Hand"/>
                <a:sym typeface="Patrick Hand"/>
              </a:rPr>
              <a:t>If you are recording yourself in your living room delivering a lesson on a whiteboard, then this is the setting you want!</a:t>
            </a:r>
            <a:endParaRPr sz="1900">
              <a:latin typeface="Patrick Hand"/>
              <a:ea typeface="Patrick Hand"/>
              <a:cs typeface="Patrick Hand"/>
              <a:sym typeface="Patrick Hand"/>
            </a:endParaRPr>
          </a:p>
          <a:p>
            <a:pPr indent="-349250" lvl="1" marL="914400" rtl="0" algn="l">
              <a:spcBef>
                <a:spcPts val="0"/>
              </a:spcBef>
              <a:spcAft>
                <a:spcPts val="0"/>
              </a:spcAft>
              <a:buSzPts val="1900"/>
              <a:buFont typeface="Patrick Hand"/>
              <a:buChar char="○"/>
            </a:pPr>
            <a:r>
              <a:rPr lang="en" sz="1900">
                <a:latin typeface="Patrick Hand"/>
                <a:ea typeface="Patrick Hand"/>
                <a:cs typeface="Patrick Hand"/>
                <a:sym typeface="Patrick Hand"/>
              </a:rPr>
              <a:t>If you are doing a slide deck, you may choose to embed your webcam so that your students can read your lips as you are speaking (especially important for English Language Learners, as they often rely on visual expressions, etc. to help them determine meaning.</a:t>
            </a:r>
            <a:endParaRPr sz="1900">
              <a:latin typeface="Patrick Hand"/>
              <a:ea typeface="Patrick Hand"/>
              <a:cs typeface="Patrick Hand"/>
              <a:sym typeface="Patrick H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1"/>
            </a:gs>
            <a:gs pos="100000">
              <a:schemeClr val="accent6"/>
            </a:gs>
          </a:gsLst>
          <a:lin ang="2700006" scaled="0"/>
        </a:gradFill>
      </p:bgPr>
    </p:bg>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465250"/>
            <a:ext cx="5868600" cy="75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Countdown Settings</a:t>
            </a:r>
            <a:endParaRPr/>
          </a:p>
        </p:txBody>
      </p:sp>
      <p:sp>
        <p:nvSpPr>
          <p:cNvPr id="114" name="Google Shape;114;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18"/>
          <p:cNvPicPr preferRelativeResize="0"/>
          <p:nvPr/>
        </p:nvPicPr>
        <p:blipFill>
          <a:blip r:embed="rId3">
            <a:alphaModFix/>
          </a:blip>
          <a:stretch>
            <a:fillRect/>
          </a:stretch>
        </p:blipFill>
        <p:spPr>
          <a:xfrm>
            <a:off x="622425" y="1325025"/>
            <a:ext cx="3621650" cy="3621650"/>
          </a:xfrm>
          <a:prstGeom prst="rect">
            <a:avLst/>
          </a:prstGeom>
          <a:noFill/>
          <a:ln>
            <a:noFill/>
          </a:ln>
        </p:spPr>
      </p:pic>
      <p:sp>
        <p:nvSpPr>
          <p:cNvPr id="116" name="Google Shape;116;p18"/>
          <p:cNvSpPr txBox="1"/>
          <p:nvPr/>
        </p:nvSpPr>
        <p:spPr>
          <a:xfrm>
            <a:off x="4512325" y="1436950"/>
            <a:ext cx="4243800" cy="33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atrick Hand"/>
                <a:ea typeface="Patrick Hand"/>
                <a:cs typeface="Patrick Hand"/>
                <a:sym typeface="Patrick Hand"/>
              </a:rPr>
              <a:t>The default for the countdown before recording begins is 3 seconds. Trust me, this is </a:t>
            </a:r>
            <a:r>
              <a:rPr b="1" i="1" lang="en" sz="3000">
                <a:latin typeface="Patrick Hand"/>
                <a:ea typeface="Patrick Hand"/>
                <a:cs typeface="Patrick Hand"/>
                <a:sym typeface="Patrick Hand"/>
              </a:rPr>
              <a:t>NOT</a:t>
            </a:r>
            <a:r>
              <a:rPr lang="en" sz="3000">
                <a:latin typeface="Patrick Hand"/>
                <a:ea typeface="Patrick Hand"/>
                <a:cs typeface="Patrick Hand"/>
                <a:sym typeface="Patrick Hand"/>
              </a:rPr>
              <a:t> enough time! You have the option of 5 seconds or 10 seconds for a countdown.</a:t>
            </a:r>
            <a:endParaRPr sz="3000">
              <a:latin typeface="Patrick Hand"/>
              <a:ea typeface="Patrick Hand"/>
              <a:cs typeface="Patrick Hand"/>
              <a:sym typeface="Patrick Ha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3"/>
            </a:gs>
            <a:gs pos="100000">
              <a:schemeClr val="accent2"/>
            </a:gs>
          </a:gsLst>
          <a:lin ang="2700006" scaled="0"/>
        </a:gradFill>
      </p:bgPr>
    </p:bg>
    <p:spTree>
      <p:nvGrpSpPr>
        <p:cNvPr id="120" name="Shape 120"/>
        <p:cNvGrpSpPr/>
        <p:nvPr/>
      </p:nvGrpSpPr>
      <p:grpSpPr>
        <a:xfrm>
          <a:off x="0" y="0"/>
          <a:ext cx="0" cy="0"/>
          <a:chOff x="0" y="0"/>
          <a:chExt cx="0" cy="0"/>
        </a:xfrm>
      </p:grpSpPr>
      <p:sp>
        <p:nvSpPr>
          <p:cNvPr id="121" name="Google Shape;121;p19"/>
          <p:cNvSpPr txBox="1"/>
          <p:nvPr>
            <p:ph type="title"/>
          </p:nvPr>
        </p:nvSpPr>
        <p:spPr>
          <a:xfrm>
            <a:off x="457200" y="465250"/>
            <a:ext cx="5868600" cy="75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Drawing Tools for Focus</a:t>
            </a:r>
            <a:endParaRPr/>
          </a:p>
        </p:txBody>
      </p:sp>
      <p:sp>
        <p:nvSpPr>
          <p:cNvPr id="122" name="Google Shape;122;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23" name="Google Shape;123;p19"/>
          <p:cNvPicPr preferRelativeResize="0"/>
          <p:nvPr/>
        </p:nvPicPr>
        <p:blipFill>
          <a:blip r:embed="rId3">
            <a:alphaModFix/>
          </a:blip>
          <a:stretch>
            <a:fillRect/>
          </a:stretch>
        </p:blipFill>
        <p:spPr>
          <a:xfrm>
            <a:off x="6656375" y="2298700"/>
            <a:ext cx="1925075" cy="1925075"/>
          </a:xfrm>
          <a:prstGeom prst="rect">
            <a:avLst/>
          </a:prstGeom>
          <a:noFill/>
          <a:ln>
            <a:noFill/>
          </a:ln>
        </p:spPr>
      </p:pic>
      <p:sp>
        <p:nvSpPr>
          <p:cNvPr id="124" name="Google Shape;124;p19"/>
          <p:cNvSpPr txBox="1"/>
          <p:nvPr/>
        </p:nvSpPr>
        <p:spPr>
          <a:xfrm>
            <a:off x="53950" y="1387525"/>
            <a:ext cx="8527500" cy="3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atrick Hand"/>
                <a:ea typeface="Patrick Hand"/>
                <a:cs typeface="Patrick Hand"/>
                <a:sym typeface="Patrick Hand"/>
              </a:rPr>
              <a:t>Drawing tools can be enabled in the </a:t>
            </a:r>
            <a:r>
              <a:rPr b="1" i="1" lang="en" sz="1700">
                <a:latin typeface="Patrick Hand"/>
                <a:ea typeface="Patrick Hand"/>
                <a:cs typeface="Patrick Hand"/>
                <a:sym typeface="Patrick Hand"/>
              </a:rPr>
              <a:t>show more options section</a:t>
            </a:r>
            <a:r>
              <a:rPr lang="en" sz="1700">
                <a:latin typeface="Patrick Hand"/>
                <a:ea typeface="Patrick Hand"/>
                <a:cs typeface="Patrick Hand"/>
                <a:sym typeface="Patrick Hand"/>
              </a:rPr>
              <a:t> above the record button.</a:t>
            </a:r>
            <a:endParaRPr sz="1700">
              <a:latin typeface="Patrick Hand"/>
              <a:ea typeface="Patrick Hand"/>
              <a:cs typeface="Patrick Hand"/>
              <a:sym typeface="Patrick Hand"/>
            </a:endParaRPr>
          </a:p>
          <a:p>
            <a:pPr indent="0" lvl="0" marL="0" rtl="0" algn="l">
              <a:spcBef>
                <a:spcPts val="0"/>
              </a:spcBef>
              <a:spcAft>
                <a:spcPts val="0"/>
              </a:spcAft>
              <a:buNone/>
            </a:pPr>
            <a:r>
              <a:rPr lang="en" sz="1700">
                <a:latin typeface="Patrick Hand"/>
                <a:ea typeface="Patrick Hand"/>
                <a:cs typeface="Patrick Hand"/>
                <a:sym typeface="Patrick Hand"/>
              </a:rPr>
              <a:t>These tools include:</a:t>
            </a:r>
            <a:endParaRPr sz="1700">
              <a:latin typeface="Patrick Hand"/>
              <a:ea typeface="Patrick Hand"/>
              <a:cs typeface="Patrick Hand"/>
              <a:sym typeface="Patrick Hand"/>
            </a:endParaRPr>
          </a:p>
          <a:p>
            <a:pPr indent="0" lvl="0" marL="0" rtl="0" algn="l">
              <a:spcBef>
                <a:spcPts val="0"/>
              </a:spcBef>
              <a:spcAft>
                <a:spcPts val="0"/>
              </a:spcAft>
              <a:buNone/>
            </a:pPr>
            <a:r>
              <a:t/>
            </a:r>
            <a:endParaRPr sz="1700">
              <a:latin typeface="Patrick Hand"/>
              <a:ea typeface="Patrick Hand"/>
              <a:cs typeface="Patrick Hand"/>
              <a:sym typeface="Patrick Hand"/>
            </a:endParaRPr>
          </a:p>
          <a:p>
            <a:pPr indent="-336550" lvl="0" marL="457200" rtl="0" algn="l">
              <a:spcBef>
                <a:spcPts val="0"/>
              </a:spcBef>
              <a:spcAft>
                <a:spcPts val="0"/>
              </a:spcAft>
              <a:buSzPts val="1700"/>
              <a:buFont typeface="Patrick Hand"/>
              <a:buChar char="●"/>
            </a:pPr>
            <a:r>
              <a:rPr lang="en" sz="1700">
                <a:latin typeface="Patrick Hand"/>
                <a:ea typeface="Patrick Hand"/>
                <a:cs typeface="Patrick Hand"/>
                <a:sym typeface="Patrick Hand"/>
              </a:rPr>
              <a:t>Pause - pause the recording; once you hit pause, you then have play (continue recording) or (end the recording) as options</a:t>
            </a:r>
            <a:endParaRPr sz="1700">
              <a:latin typeface="Patrick Hand"/>
              <a:ea typeface="Patrick Hand"/>
              <a:cs typeface="Patrick Hand"/>
              <a:sym typeface="Patrick Hand"/>
            </a:endParaRPr>
          </a:p>
          <a:p>
            <a:pPr indent="-336550" lvl="0" marL="457200" rtl="0" algn="l">
              <a:spcBef>
                <a:spcPts val="0"/>
              </a:spcBef>
              <a:spcAft>
                <a:spcPts val="0"/>
              </a:spcAft>
              <a:buSzPts val="1700"/>
              <a:buFont typeface="Patrick Hand"/>
              <a:buChar char="●"/>
            </a:pPr>
            <a:r>
              <a:rPr lang="en" sz="1700">
                <a:latin typeface="Patrick Hand"/>
                <a:ea typeface="Patrick Hand"/>
                <a:cs typeface="Patrick Hand"/>
                <a:sym typeface="Patrick Hand"/>
              </a:rPr>
              <a:t>Mouse pointer options:</a:t>
            </a:r>
            <a:endParaRPr sz="1700">
              <a:latin typeface="Patrick Hand"/>
              <a:ea typeface="Patrick Hand"/>
              <a:cs typeface="Patrick Hand"/>
              <a:sym typeface="Patrick Hand"/>
            </a:endParaRPr>
          </a:p>
          <a:p>
            <a:pPr indent="-336550" lvl="1" marL="914400" rtl="0" algn="l">
              <a:spcBef>
                <a:spcPts val="0"/>
              </a:spcBef>
              <a:spcAft>
                <a:spcPts val="0"/>
              </a:spcAft>
              <a:buSzPts val="1700"/>
              <a:buFont typeface="Patrick Hand"/>
              <a:buChar char="○"/>
            </a:pPr>
            <a:r>
              <a:rPr lang="en" sz="1700">
                <a:latin typeface="Patrick Hand"/>
                <a:ea typeface="Patrick Hand"/>
                <a:cs typeface="Patrick Hand"/>
                <a:sym typeface="Patrick Hand"/>
              </a:rPr>
              <a:t>Focus mouse - dims the screen, but highlights the area around your cursor</a:t>
            </a:r>
            <a:endParaRPr sz="1700">
              <a:latin typeface="Patrick Hand"/>
              <a:ea typeface="Patrick Hand"/>
              <a:cs typeface="Patrick Hand"/>
              <a:sym typeface="Patrick Hand"/>
            </a:endParaRPr>
          </a:p>
          <a:p>
            <a:pPr indent="-336550" lvl="1" marL="914400" rtl="0" algn="l">
              <a:spcBef>
                <a:spcPts val="0"/>
              </a:spcBef>
              <a:spcAft>
                <a:spcPts val="0"/>
              </a:spcAft>
              <a:buSzPts val="1700"/>
              <a:buFont typeface="Patrick Hand"/>
              <a:buChar char="○"/>
            </a:pPr>
            <a:r>
              <a:rPr lang="en" sz="1700">
                <a:latin typeface="Patrick Hand"/>
                <a:ea typeface="Patrick Hand"/>
                <a:cs typeface="Patrick Hand"/>
                <a:sym typeface="Patrick Hand"/>
              </a:rPr>
              <a:t>Hide cursor - hides the cursor when not moved</a:t>
            </a:r>
            <a:endParaRPr sz="1700">
              <a:latin typeface="Patrick Hand"/>
              <a:ea typeface="Patrick Hand"/>
              <a:cs typeface="Patrick Hand"/>
              <a:sym typeface="Patrick Hand"/>
            </a:endParaRPr>
          </a:p>
          <a:p>
            <a:pPr indent="-336550" lvl="1" marL="914400" rtl="0" algn="l">
              <a:spcBef>
                <a:spcPts val="0"/>
              </a:spcBef>
              <a:spcAft>
                <a:spcPts val="0"/>
              </a:spcAft>
              <a:buSzPts val="1700"/>
              <a:buFont typeface="Patrick Hand"/>
              <a:buChar char="○"/>
            </a:pPr>
            <a:r>
              <a:rPr lang="en" sz="1700">
                <a:latin typeface="Patrick Hand"/>
                <a:ea typeface="Patrick Hand"/>
                <a:cs typeface="Patrick Hand"/>
                <a:sym typeface="Patrick Hand"/>
              </a:rPr>
              <a:t>Highlight</a:t>
            </a:r>
            <a:r>
              <a:rPr lang="en" sz="1700">
                <a:latin typeface="Patrick Hand"/>
                <a:ea typeface="Patrick Hand"/>
                <a:cs typeface="Patrick Hand"/>
                <a:sym typeface="Patrick Hand"/>
              </a:rPr>
              <a:t> clicks - a colored circle appears around your cursor when you click </a:t>
            </a:r>
            <a:endParaRPr sz="1700">
              <a:latin typeface="Patrick Hand"/>
              <a:ea typeface="Patrick Hand"/>
              <a:cs typeface="Patrick Hand"/>
              <a:sym typeface="Patrick Hand"/>
            </a:endParaRPr>
          </a:p>
          <a:p>
            <a:pPr indent="-336550" lvl="0" marL="457200" rtl="0" algn="l">
              <a:spcBef>
                <a:spcPts val="0"/>
              </a:spcBef>
              <a:spcAft>
                <a:spcPts val="0"/>
              </a:spcAft>
              <a:buSzPts val="1700"/>
              <a:buFont typeface="Patrick Hand"/>
              <a:buChar char="●"/>
            </a:pPr>
            <a:r>
              <a:rPr lang="en" sz="1700">
                <a:latin typeface="Patrick Hand"/>
                <a:ea typeface="Patrick Hand"/>
                <a:cs typeface="Patrick Hand"/>
                <a:sym typeface="Patrick Hand"/>
              </a:rPr>
              <a:t>Pen with different colored options</a:t>
            </a:r>
            <a:endParaRPr sz="1700">
              <a:latin typeface="Patrick Hand"/>
              <a:ea typeface="Patrick Hand"/>
              <a:cs typeface="Patrick Hand"/>
              <a:sym typeface="Patrick Hand"/>
            </a:endParaRPr>
          </a:p>
          <a:p>
            <a:pPr indent="-336550" lvl="0" marL="457200" rtl="0" algn="l">
              <a:spcBef>
                <a:spcPts val="0"/>
              </a:spcBef>
              <a:spcAft>
                <a:spcPts val="0"/>
              </a:spcAft>
              <a:buSzPts val="1700"/>
              <a:buFont typeface="Patrick Hand"/>
              <a:buChar char="●"/>
            </a:pPr>
            <a:r>
              <a:rPr lang="en" sz="1700">
                <a:latin typeface="Patrick Hand"/>
                <a:ea typeface="Patrick Hand"/>
                <a:cs typeface="Patrick Hand"/>
                <a:sym typeface="Patrick Hand"/>
              </a:rPr>
              <a:t>Eraser (to erase pen marks that you make)</a:t>
            </a:r>
            <a:endParaRPr sz="1700">
              <a:latin typeface="Patrick Hand"/>
              <a:ea typeface="Patrick Hand"/>
              <a:cs typeface="Patrick Hand"/>
              <a:sym typeface="Patrick Hand"/>
            </a:endParaRPr>
          </a:p>
          <a:p>
            <a:pPr indent="-336550" lvl="0" marL="457200" rtl="0" algn="l">
              <a:spcBef>
                <a:spcPts val="0"/>
              </a:spcBef>
              <a:spcAft>
                <a:spcPts val="0"/>
              </a:spcAft>
              <a:buSzPts val="1700"/>
              <a:buFont typeface="Patrick Hand"/>
              <a:buChar char="●"/>
            </a:pPr>
            <a:r>
              <a:rPr lang="en" sz="1700">
                <a:latin typeface="Patrick Hand"/>
                <a:ea typeface="Patrick Hand"/>
                <a:cs typeface="Patrick Hand"/>
                <a:sym typeface="Patrick Hand"/>
              </a:rPr>
              <a:t>Embed webcam in case you want to include the webcam for part of the video (can also turn it off)</a:t>
            </a:r>
            <a:endParaRPr sz="1700">
              <a:latin typeface="Patrick Hand"/>
              <a:ea typeface="Patrick Hand"/>
              <a:cs typeface="Patrick Hand"/>
              <a:sym typeface="Patrick H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3"/>
            </a:gs>
            <a:gs pos="100000">
              <a:schemeClr val="accent2"/>
            </a:gs>
          </a:gsLst>
          <a:lin ang="2700006" scaled="0"/>
        </a:gradFill>
      </p:bgPr>
    </p:bg>
    <p:spTree>
      <p:nvGrpSpPr>
        <p:cNvPr id="128" name="Shape 128"/>
        <p:cNvGrpSpPr/>
        <p:nvPr/>
      </p:nvGrpSpPr>
      <p:grpSpPr>
        <a:xfrm>
          <a:off x="0" y="0"/>
          <a:ext cx="0" cy="0"/>
          <a:chOff x="0" y="0"/>
          <a:chExt cx="0" cy="0"/>
        </a:xfrm>
      </p:grpSpPr>
      <p:sp>
        <p:nvSpPr>
          <p:cNvPr id="129" name="Google Shape;129;p20"/>
          <p:cNvSpPr txBox="1"/>
          <p:nvPr>
            <p:ph type="title"/>
          </p:nvPr>
        </p:nvSpPr>
        <p:spPr>
          <a:xfrm>
            <a:off x="457200" y="465250"/>
            <a:ext cx="5868600" cy="75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Trim and Edit your Video</a:t>
            </a:r>
            <a:endParaRPr/>
          </a:p>
        </p:txBody>
      </p:sp>
      <p:sp>
        <p:nvSpPr>
          <p:cNvPr id="130" name="Google Shape;130;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31" name="Google Shape;131;p20"/>
          <p:cNvPicPr preferRelativeResize="0"/>
          <p:nvPr/>
        </p:nvPicPr>
        <p:blipFill>
          <a:blip r:embed="rId3">
            <a:alphaModFix/>
          </a:blip>
          <a:stretch>
            <a:fillRect/>
          </a:stretch>
        </p:blipFill>
        <p:spPr>
          <a:xfrm>
            <a:off x="457200" y="1368400"/>
            <a:ext cx="7904975" cy="1625100"/>
          </a:xfrm>
          <a:prstGeom prst="rect">
            <a:avLst/>
          </a:prstGeom>
          <a:noFill/>
          <a:ln>
            <a:noFill/>
          </a:ln>
        </p:spPr>
      </p:pic>
      <p:pic>
        <p:nvPicPr>
          <p:cNvPr id="132" name="Google Shape;132;p20"/>
          <p:cNvPicPr preferRelativeResize="0"/>
          <p:nvPr/>
        </p:nvPicPr>
        <p:blipFill>
          <a:blip r:embed="rId4">
            <a:alphaModFix/>
          </a:blip>
          <a:stretch>
            <a:fillRect/>
          </a:stretch>
        </p:blipFill>
        <p:spPr>
          <a:xfrm>
            <a:off x="234850" y="3144850"/>
            <a:ext cx="3515276" cy="1906925"/>
          </a:xfrm>
          <a:prstGeom prst="rect">
            <a:avLst/>
          </a:prstGeom>
          <a:noFill/>
          <a:ln>
            <a:noFill/>
          </a:ln>
        </p:spPr>
      </p:pic>
      <p:pic>
        <p:nvPicPr>
          <p:cNvPr id="133" name="Google Shape;133;p20"/>
          <p:cNvPicPr preferRelativeResize="0"/>
          <p:nvPr/>
        </p:nvPicPr>
        <p:blipFill>
          <a:blip r:embed="rId5">
            <a:alphaModFix/>
          </a:blip>
          <a:stretch>
            <a:fillRect/>
          </a:stretch>
        </p:blipFill>
        <p:spPr>
          <a:xfrm>
            <a:off x="3972775" y="3144850"/>
            <a:ext cx="4862876" cy="190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3"/>
            </a:gs>
            <a:gs pos="100000">
              <a:schemeClr val="accent2"/>
            </a:gs>
          </a:gsLst>
          <a:lin ang="2700006" scaled="0"/>
        </a:gradFill>
      </p:bgPr>
    </p:bg>
    <p:spTree>
      <p:nvGrpSpPr>
        <p:cNvPr id="137" name="Shape 137"/>
        <p:cNvGrpSpPr/>
        <p:nvPr/>
      </p:nvGrpSpPr>
      <p:grpSpPr>
        <a:xfrm>
          <a:off x="0" y="0"/>
          <a:ext cx="0" cy="0"/>
          <a:chOff x="0" y="0"/>
          <a:chExt cx="0" cy="0"/>
        </a:xfrm>
      </p:grpSpPr>
      <p:sp>
        <p:nvSpPr>
          <p:cNvPr id="138" name="Google Shape;138;p21"/>
          <p:cNvSpPr txBox="1"/>
          <p:nvPr>
            <p:ph type="title"/>
          </p:nvPr>
        </p:nvSpPr>
        <p:spPr>
          <a:xfrm>
            <a:off x="457200" y="465250"/>
            <a:ext cx="5868600" cy="75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Save your Edited Video</a:t>
            </a:r>
            <a:endParaRPr/>
          </a:p>
        </p:txBody>
      </p:sp>
      <p:sp>
        <p:nvSpPr>
          <p:cNvPr id="139" name="Google Shape;139;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40" name="Google Shape;140;p21"/>
          <p:cNvPicPr preferRelativeResize="0"/>
          <p:nvPr/>
        </p:nvPicPr>
        <p:blipFill>
          <a:blip r:embed="rId3">
            <a:alphaModFix/>
          </a:blip>
          <a:stretch>
            <a:fillRect/>
          </a:stretch>
        </p:blipFill>
        <p:spPr>
          <a:xfrm>
            <a:off x="647775" y="1717525"/>
            <a:ext cx="7611425" cy="23188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