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59"/>
  </p:notesMasterIdLst>
  <p:sldIdLst>
    <p:sldId id="280" r:id="rId2"/>
    <p:sldId id="268" r:id="rId3"/>
    <p:sldId id="279" r:id="rId4"/>
    <p:sldId id="274" r:id="rId5"/>
    <p:sldId id="278" r:id="rId6"/>
    <p:sldId id="275" r:id="rId7"/>
    <p:sldId id="276" r:id="rId8"/>
    <p:sldId id="277"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8" r:id="rId27"/>
    <p:sldId id="299" r:id="rId28"/>
    <p:sldId id="300" r:id="rId29"/>
    <p:sldId id="301" r:id="rId30"/>
    <p:sldId id="302" r:id="rId31"/>
    <p:sldId id="303" r:id="rId32"/>
    <p:sldId id="304" r:id="rId33"/>
    <p:sldId id="305" r:id="rId34"/>
    <p:sldId id="306" r:id="rId35"/>
    <p:sldId id="307" r:id="rId36"/>
    <p:sldId id="308" r:id="rId37"/>
    <p:sldId id="309" r:id="rId38"/>
    <p:sldId id="310" r:id="rId39"/>
    <p:sldId id="311" r:id="rId40"/>
    <p:sldId id="312" r:id="rId41"/>
    <p:sldId id="313" r:id="rId42"/>
    <p:sldId id="314" r:id="rId43"/>
    <p:sldId id="315" r:id="rId44"/>
    <p:sldId id="316" r:id="rId45"/>
    <p:sldId id="317" r:id="rId46"/>
    <p:sldId id="318" r:id="rId47"/>
    <p:sldId id="319" r:id="rId48"/>
    <p:sldId id="320" r:id="rId49"/>
    <p:sldId id="321" r:id="rId50"/>
    <p:sldId id="322" r:id="rId51"/>
    <p:sldId id="323" r:id="rId52"/>
    <p:sldId id="324" r:id="rId53"/>
    <p:sldId id="325" r:id="rId54"/>
    <p:sldId id="326" r:id="rId55"/>
    <p:sldId id="327" r:id="rId56"/>
    <p:sldId id="328" r:id="rId57"/>
    <p:sldId id="329" r:id="rId58"/>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3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2" tIns="46587" rIns="93172" bIns="46587"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2" tIns="46587" rIns="93172" bIns="46587" rtlCol="0"/>
          <a:lstStyle>
            <a:lvl1pPr algn="r">
              <a:defRPr sz="1200"/>
            </a:lvl1pPr>
          </a:lstStyle>
          <a:p>
            <a:fld id="{DED09FE3-6AED-42D7-8F96-6A59EE43B9AA}" type="datetimeFigureOut">
              <a:rPr lang="en-US" smtClean="0"/>
              <a:t>7/1/2020</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2" tIns="46587" rIns="93172" bIns="46587"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2" tIns="46587" rIns="93172" bIns="46587"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8"/>
            <a:ext cx="3037840" cy="466433"/>
          </a:xfrm>
          <a:prstGeom prst="rect">
            <a:avLst/>
          </a:prstGeom>
        </p:spPr>
        <p:txBody>
          <a:bodyPr vert="horz" lIns="93172" tIns="46587" rIns="93172" bIns="46587"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8"/>
            <a:ext cx="3037840" cy="466433"/>
          </a:xfrm>
          <a:prstGeom prst="rect">
            <a:avLst/>
          </a:prstGeom>
        </p:spPr>
        <p:txBody>
          <a:bodyPr vert="horz" lIns="93172" tIns="46587" rIns="93172" bIns="46587" rtlCol="0" anchor="b"/>
          <a:lstStyle>
            <a:lvl1pPr algn="r">
              <a:defRPr sz="1200"/>
            </a:lvl1pPr>
          </a:lstStyle>
          <a:p>
            <a:fld id="{D5E96D80-B2FD-418D-AF76-12DC8418F5CE}" type="slidenum">
              <a:rPr lang="en-US" smtClean="0"/>
              <a:t>‹#›</a:t>
            </a:fld>
            <a:endParaRPr lang="en-US"/>
          </a:p>
        </p:txBody>
      </p:sp>
    </p:spTree>
    <p:extLst>
      <p:ext uri="{BB962C8B-B14F-4D97-AF65-F5344CB8AC3E}">
        <p14:creationId xmlns:p14="http://schemas.microsoft.com/office/powerpoint/2010/main" val="2878527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lgn="l" defTabSz="931723">
              <a:buClr>
                <a:srgbClr val="000000"/>
              </a:buClr>
              <a:defRPr/>
            </a:pPr>
            <a:fld id="{A6399B2E-A5FD-D949-9D86-43C36F07EA6A}" type="slidenum">
              <a:rPr lang="en-US" sz="1400" kern="0">
                <a:solidFill>
                  <a:srgbClr val="000000"/>
                </a:solidFill>
                <a:latin typeface="Arial"/>
                <a:cs typeface="Arial"/>
                <a:sym typeface="Arial"/>
              </a:rPr>
              <a:pPr algn="l" defTabSz="931723">
                <a:buClr>
                  <a:srgbClr val="000000"/>
                </a:buClr>
                <a:defRPr/>
              </a:pPr>
              <a:t>1</a:t>
            </a:fld>
            <a:endParaRPr lang="en-US" sz="1400" kern="0" dirty="0">
              <a:solidFill>
                <a:srgbClr val="000000"/>
              </a:solidFill>
              <a:latin typeface="Arial"/>
              <a:cs typeface="Arial"/>
              <a:sym typeface="Arial"/>
            </a:endParaRPr>
          </a:p>
        </p:txBody>
      </p:sp>
    </p:spTree>
    <p:extLst>
      <p:ext uri="{BB962C8B-B14F-4D97-AF65-F5344CB8AC3E}">
        <p14:creationId xmlns:p14="http://schemas.microsoft.com/office/powerpoint/2010/main" val="1740532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9: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98" name="Google Shape;298;p9: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127671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1: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47" name="Google Shape;247;p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5458786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p4: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315" name="Google Shape;315;p4: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26979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2: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54" name="Google Shape;254;p2: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57182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3: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60" name="Google Shape;260;p3: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5704361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p5: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68" name="Google Shape;268;p5: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887894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p6: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76" name="Google Shape;276;p6: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06954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p7: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283" name="Google Shape;283;p7: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958214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p11:notes"/>
          <p:cNvSpPr txBox="1">
            <a:spLocks noGrp="1"/>
          </p:cNvSpPr>
          <p:nvPr>
            <p:ph type="body" idx="1"/>
          </p:nvPr>
        </p:nvSpPr>
        <p:spPr>
          <a:xfrm>
            <a:off x="701040" y="4415790"/>
            <a:ext cx="5608320" cy="4183380"/>
          </a:xfrm>
          <a:prstGeom prst="rect">
            <a:avLst/>
          </a:prstGeom>
        </p:spPr>
        <p:txBody>
          <a:bodyPr spcFirstLastPara="1" wrap="square" lIns="93157" tIns="93157" rIns="93157" bIns="93157" anchor="t" anchorCtr="0">
            <a:noAutofit/>
          </a:bodyPr>
          <a:lstStyle/>
          <a:p>
            <a:endParaRPr/>
          </a:p>
        </p:txBody>
      </p:sp>
      <p:sp>
        <p:nvSpPr>
          <p:cNvPr id="305" name="Google Shape;305;p11:notes"/>
          <p:cNvSpPr>
            <a:spLocks noGrp="1" noRot="1" noChangeAspect="1"/>
          </p:cNvSpPr>
          <p:nvPr>
            <p:ph type="sldImg" idx="2"/>
          </p:nvPr>
        </p:nvSpPr>
        <p:spPr>
          <a:xfrm>
            <a:off x="406400" y="696913"/>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513430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Slide">
    <p:spTree>
      <p:nvGrpSpPr>
        <p:cNvPr id="1" name="Shape 22"/>
        <p:cNvGrpSpPr/>
        <p:nvPr/>
      </p:nvGrpSpPr>
      <p:grpSpPr>
        <a:xfrm>
          <a:off x="0" y="0"/>
          <a:ext cx="0" cy="0"/>
          <a:chOff x="0" y="0"/>
          <a:chExt cx="0" cy="0"/>
        </a:xfrm>
      </p:grpSpPr>
      <p:grpSp>
        <p:nvGrpSpPr>
          <p:cNvPr id="23" name="Google Shape;23;p2"/>
          <p:cNvGrpSpPr/>
          <p:nvPr/>
        </p:nvGrpSpPr>
        <p:grpSpPr>
          <a:xfrm>
            <a:off x="0" y="0"/>
            <a:ext cx="12192000" cy="6858000"/>
            <a:chOff x="0" y="0"/>
            <a:chExt cx="12192000" cy="6858000"/>
          </a:xfrm>
        </p:grpSpPr>
        <p:sp>
          <p:nvSpPr>
            <p:cNvPr id="24" name="Google Shape;24;p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6" name="Google Shape;26;p2"/>
          <p:cNvSpPr txBox="1">
            <a:spLocks noGrp="1"/>
          </p:cNvSpPr>
          <p:nvPr>
            <p:ph type="ctrTitle"/>
          </p:nvPr>
        </p:nvSpPr>
        <p:spPr>
          <a:xfrm>
            <a:off x="1154955" y="2099733"/>
            <a:ext cx="8825658" cy="267764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5400"/>
              <a:buFont typeface="Century Gothic"/>
              <a:buNone/>
              <a:defRPr sz="54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2"/>
          <p:cNvSpPr txBox="1">
            <a:spLocks noGrp="1"/>
          </p:cNvSpPr>
          <p:nvPr>
            <p:ph type="subTitle" idx="1"/>
          </p:nvPr>
        </p:nvSpPr>
        <p:spPr>
          <a:xfrm>
            <a:off x="1154955" y="4777380"/>
            <a:ext cx="8825658" cy="861420"/>
          </a:xfrm>
          <a:prstGeom prst="rect">
            <a:avLst/>
          </a:prstGeom>
          <a:noFill/>
          <a:ln>
            <a:noFill/>
          </a:ln>
        </p:spPr>
        <p:txBody>
          <a:bodyPr spcFirstLastPara="1" wrap="square" lIns="91425" tIns="45700" rIns="91425" bIns="45700" anchor="t" anchorCtr="0">
            <a:noAutofit/>
          </a:bodyPr>
          <a:lstStyle>
            <a:lvl1pPr lvl="0" algn="l">
              <a:spcBef>
                <a:spcPts val="1000"/>
              </a:spcBef>
              <a:spcAft>
                <a:spcPts val="0"/>
              </a:spcAft>
              <a:buSzPts val="1440"/>
              <a:buNone/>
              <a:defRPr cap="none">
                <a:solidFill>
                  <a:srgbClr val="EE52A4"/>
                </a:solidFill>
              </a:defRPr>
            </a:lvl1pPr>
            <a:lvl2pPr lvl="1" algn="ctr">
              <a:spcBef>
                <a:spcPts val="1000"/>
              </a:spcBef>
              <a:spcAft>
                <a:spcPts val="0"/>
              </a:spcAft>
              <a:buSzPts val="1280"/>
              <a:buNone/>
              <a:defRPr>
                <a:solidFill>
                  <a:srgbClr val="888888"/>
                </a:solidFill>
              </a:defRPr>
            </a:lvl2pPr>
            <a:lvl3pPr lvl="2" algn="ctr">
              <a:spcBef>
                <a:spcPts val="1000"/>
              </a:spcBef>
              <a:spcAft>
                <a:spcPts val="0"/>
              </a:spcAft>
              <a:buSzPts val="1120"/>
              <a:buNone/>
              <a:defRPr>
                <a:solidFill>
                  <a:srgbClr val="888888"/>
                </a:solidFill>
              </a:defRPr>
            </a:lvl3pPr>
            <a:lvl4pPr lvl="3" algn="ctr">
              <a:spcBef>
                <a:spcPts val="1000"/>
              </a:spcBef>
              <a:spcAft>
                <a:spcPts val="0"/>
              </a:spcAft>
              <a:buSzPts val="960"/>
              <a:buNone/>
              <a:defRPr>
                <a:solidFill>
                  <a:srgbClr val="888888"/>
                </a:solidFill>
              </a:defRPr>
            </a:lvl4pPr>
            <a:lvl5pPr lvl="4" algn="ctr">
              <a:spcBef>
                <a:spcPts val="1000"/>
              </a:spcBef>
              <a:spcAft>
                <a:spcPts val="0"/>
              </a:spcAft>
              <a:buSzPts val="960"/>
              <a:buNone/>
              <a:defRPr>
                <a:solidFill>
                  <a:srgbClr val="888888"/>
                </a:solidFill>
              </a:defRPr>
            </a:lvl5pPr>
            <a:lvl6pPr lvl="5" algn="ctr">
              <a:spcBef>
                <a:spcPts val="1000"/>
              </a:spcBef>
              <a:spcAft>
                <a:spcPts val="0"/>
              </a:spcAft>
              <a:buSzPts val="960"/>
              <a:buNone/>
              <a:defRPr>
                <a:solidFill>
                  <a:srgbClr val="888888"/>
                </a:solidFill>
              </a:defRPr>
            </a:lvl6pPr>
            <a:lvl7pPr lvl="6" algn="ctr">
              <a:spcBef>
                <a:spcPts val="1000"/>
              </a:spcBef>
              <a:spcAft>
                <a:spcPts val="0"/>
              </a:spcAft>
              <a:buSzPts val="960"/>
              <a:buNone/>
              <a:defRPr>
                <a:solidFill>
                  <a:srgbClr val="888888"/>
                </a:solidFill>
              </a:defRPr>
            </a:lvl7pPr>
            <a:lvl8pPr lvl="7" algn="ctr">
              <a:spcBef>
                <a:spcPts val="1000"/>
              </a:spcBef>
              <a:spcAft>
                <a:spcPts val="0"/>
              </a:spcAft>
              <a:buSzPts val="960"/>
              <a:buNone/>
              <a:defRPr>
                <a:solidFill>
                  <a:srgbClr val="888888"/>
                </a:solidFill>
              </a:defRPr>
            </a:lvl8pPr>
            <a:lvl9pPr lvl="8" algn="ctr">
              <a:spcBef>
                <a:spcPts val="1000"/>
              </a:spcBef>
              <a:spcAft>
                <a:spcPts val="0"/>
              </a:spcAft>
              <a:buSzPts val="960"/>
              <a:buNone/>
              <a:defRPr>
                <a:solidFill>
                  <a:srgbClr val="888888"/>
                </a:solidFill>
              </a:defRPr>
            </a:lvl9pPr>
          </a:lstStyle>
          <a:p>
            <a:endParaRPr/>
          </a:p>
        </p:txBody>
      </p:sp>
      <p:sp>
        <p:nvSpPr>
          <p:cNvPr id="28" name="Google Shape;28;p2"/>
          <p:cNvSpPr txBox="1">
            <a:spLocks noGrp="1"/>
          </p:cNvSpPr>
          <p:nvPr>
            <p:ph type="dt" idx="10"/>
          </p:nvPr>
        </p:nvSpPr>
        <p:spPr>
          <a:xfrm rot="5400000">
            <a:off x="10158984" y="1792224"/>
            <a:ext cx="990599" cy="304799"/>
          </a:xfrm>
          <a:prstGeom prst="rect">
            <a:avLst/>
          </a:prstGeom>
          <a:noFill/>
          <a:ln>
            <a:noFill/>
          </a:ln>
        </p:spPr>
        <p:txBody>
          <a:bodyPr spcFirstLastPara="1" wrap="square" lIns="91425" tIns="45700" rIns="91425" bIns="45700" anchor="t"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fld id="{EF5CADF9-CE45-40A4-ACEE-514078B3BD85}" type="datetime1">
              <a:rPr kumimoji="0" lang="en-US" sz="1000" b="0" i="0" u="none" strike="noStrike" kern="0" cap="none" spc="0" normalizeH="0" baseline="0" noProof="0" smtClean="0">
                <a:ln>
                  <a:noFill/>
                </a:ln>
                <a:solidFill>
                  <a:srgbClr val="FFFFFF"/>
                </a:solidFill>
                <a:effectLst/>
                <a:uLnTx/>
                <a:uFillTx/>
                <a:latin typeface="Century Gothic"/>
                <a:sym typeface="Century Gothic"/>
              </a:rPr>
              <a:t>7/1/2020</a:t>
            </a:fld>
            <a:endParaRPr kumimoji="0" sz="1000" b="0" i="0" u="none" strike="noStrike" kern="0" cap="none" spc="0" normalizeH="0" baseline="0" noProof="0">
              <a:ln>
                <a:noFill/>
              </a:ln>
              <a:solidFill>
                <a:srgbClr val="FFFFFF"/>
              </a:solidFill>
              <a:effectLst/>
              <a:uLnTx/>
              <a:uFillTx/>
              <a:latin typeface="Century Gothic"/>
              <a:sym typeface="Century Gothic"/>
            </a:endParaRPr>
          </a:p>
        </p:txBody>
      </p:sp>
      <p:sp>
        <p:nvSpPr>
          <p:cNvPr id="29" name="Google Shape;29;p2"/>
          <p:cNvSpPr txBox="1">
            <a:spLocks noGrp="1"/>
          </p:cNvSpPr>
          <p:nvPr>
            <p:ph type="ftr" idx="11"/>
          </p:nvPr>
        </p:nvSpPr>
        <p:spPr>
          <a:xfrm rot="5400000">
            <a:off x="8951976" y="3227832"/>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b="0" i="0">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0" i="0" u="none" strike="noStrike" kern="0" cap="none" spc="0" normalizeH="0" baseline="0" noProof="0">
              <a:ln>
                <a:noFill/>
              </a:ln>
              <a:solidFill>
                <a:srgbClr val="FFFFFF"/>
              </a:solidFill>
              <a:effectLst/>
              <a:uLnTx/>
              <a:uFillTx/>
              <a:latin typeface="Century Gothic"/>
              <a:sym typeface="Century Gothic"/>
            </a:endParaRPr>
          </a:p>
        </p:txBody>
      </p:sp>
      <p:sp>
        <p:nvSpPr>
          <p:cNvPr id="30" name="Google Shape;30;p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9553854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anoramic Picture with Caption">
  <p:cSld name="Panoramic Picture with Caption">
    <p:spTree>
      <p:nvGrpSpPr>
        <p:cNvPr id="1" name="Shape 133"/>
        <p:cNvGrpSpPr/>
        <p:nvPr/>
      </p:nvGrpSpPr>
      <p:grpSpPr>
        <a:xfrm>
          <a:off x="0" y="0"/>
          <a:ext cx="0" cy="0"/>
          <a:chOff x="0" y="0"/>
          <a:chExt cx="0" cy="0"/>
        </a:xfrm>
      </p:grpSpPr>
      <p:grpSp>
        <p:nvGrpSpPr>
          <p:cNvPr id="134" name="Google Shape;134;p12"/>
          <p:cNvGrpSpPr/>
          <p:nvPr/>
        </p:nvGrpSpPr>
        <p:grpSpPr>
          <a:xfrm>
            <a:off x="0" y="0"/>
            <a:ext cx="12192000" cy="6858000"/>
            <a:chOff x="0" y="0"/>
            <a:chExt cx="12192000" cy="6858000"/>
          </a:xfrm>
        </p:grpSpPr>
        <p:sp>
          <p:nvSpPr>
            <p:cNvPr id="135" name="Google Shape;135;p12"/>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2"/>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2"/>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2"/>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2"/>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2"/>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2"/>
            <p:cNvSpPr/>
            <p:nvPr/>
          </p:nvSpPr>
          <p:spPr>
            <a:xfrm rot="10371525">
              <a:off x="263767" y="443825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2"/>
            <p:cNvSpPr/>
            <p:nvPr/>
          </p:nvSpPr>
          <p:spPr>
            <a:xfrm rot="10800000">
              <a:off x="459506" y="321130"/>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43" name="Google Shape;143;p12"/>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44" name="Google Shape;144;p12"/>
          <p:cNvSpPr txBox="1">
            <a:spLocks noGrp="1"/>
          </p:cNvSpPr>
          <p:nvPr>
            <p:ph type="title"/>
          </p:nvPr>
        </p:nvSpPr>
        <p:spPr>
          <a:xfrm>
            <a:off x="1154954" y="4969927"/>
            <a:ext cx="8825659" cy="566738"/>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12"/>
          <p:cNvSpPr>
            <a:spLocks noGrp="1"/>
          </p:cNvSpPr>
          <p:nvPr>
            <p:ph type="pic" idx="2"/>
          </p:nvPr>
        </p:nvSpPr>
        <p:spPr>
          <a:xfrm>
            <a:off x="1154954" y="685800"/>
            <a:ext cx="8825659" cy="3429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146" name="Google Shape;146;p12"/>
          <p:cNvSpPr txBox="1">
            <a:spLocks noGrp="1"/>
          </p:cNvSpPr>
          <p:nvPr>
            <p:ph type="body" idx="1"/>
          </p:nvPr>
        </p:nvSpPr>
        <p:spPr>
          <a:xfrm>
            <a:off x="1154954" y="5536665"/>
            <a:ext cx="8825658" cy="49371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960"/>
              <a:buNone/>
              <a:defRPr sz="12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47" name="Google Shape;147;p12"/>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70A2C9A8-E916-4DC6-8B66-6B64A2FCE5ED}"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48" name="Google Shape;148;p12"/>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49" name="Google Shape;149;p12"/>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2"/>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0102467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matchingName="Title and Caption">
  <p:cSld name="Title and Caption">
    <p:spTree>
      <p:nvGrpSpPr>
        <p:cNvPr id="1" name="Shape 151"/>
        <p:cNvGrpSpPr/>
        <p:nvPr/>
      </p:nvGrpSpPr>
      <p:grpSpPr>
        <a:xfrm>
          <a:off x="0" y="0"/>
          <a:ext cx="0" cy="0"/>
          <a:chOff x="0" y="0"/>
          <a:chExt cx="0" cy="0"/>
        </a:xfrm>
      </p:grpSpPr>
      <p:grpSp>
        <p:nvGrpSpPr>
          <p:cNvPr id="152" name="Google Shape;152;p13"/>
          <p:cNvGrpSpPr/>
          <p:nvPr/>
        </p:nvGrpSpPr>
        <p:grpSpPr>
          <a:xfrm>
            <a:off x="0" y="0"/>
            <a:ext cx="12192000" cy="6858000"/>
            <a:chOff x="0" y="0"/>
            <a:chExt cx="12192000" cy="6858000"/>
          </a:xfrm>
        </p:grpSpPr>
        <p:sp>
          <p:nvSpPr>
            <p:cNvPr id="153" name="Google Shape;153;p13"/>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rot="-589932">
              <a:off x="8490951" y="2714874"/>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455612" y="2801319"/>
              <a:ext cx="11277600" cy="3602637"/>
            </a:xfrm>
            <a:custGeom>
              <a:avLst/>
              <a:gdLst/>
              <a:ahLst/>
              <a:cxnLst/>
              <a:rect l="l" t="t" r="r" b="b"/>
              <a:pathLst>
                <a:path w="10000" h="7946" extrusionOk="0">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lt1"/>
            </a:solidFill>
            <a:ln>
              <a:noFill/>
            </a:ln>
          </p:spPr>
        </p:sp>
        <p:sp>
          <p:nvSpPr>
            <p:cNvPr id="161" name="Google Shape;161;p13"/>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2" name="Google Shape;162;p13"/>
          <p:cNvSpPr txBox="1">
            <a:spLocks noGrp="1"/>
          </p:cNvSpPr>
          <p:nvPr>
            <p:ph type="title"/>
          </p:nvPr>
        </p:nvSpPr>
        <p:spPr>
          <a:xfrm>
            <a:off x="1148798" y="1063417"/>
            <a:ext cx="8831816" cy="137298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3" name="Google Shape;163;p13"/>
          <p:cNvSpPr txBox="1">
            <a:spLocks noGrp="1"/>
          </p:cNvSpPr>
          <p:nvPr>
            <p:ph type="body" idx="1"/>
          </p:nvPr>
        </p:nvSpPr>
        <p:spPr>
          <a:xfrm>
            <a:off x="1154954" y="3543300"/>
            <a:ext cx="8825659" cy="2476500"/>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440"/>
              <a:buNone/>
              <a:defRPr sz="18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64" name="Google Shape;164;p1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97521179-6ADE-4725-8A3E-644CFFB7E7C9}"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65" name="Google Shape;165;p1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66" name="Google Shape;166;p13"/>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6813821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Quote with Caption">
  <p:cSld name="Quote with Caption">
    <p:spTree>
      <p:nvGrpSpPr>
        <p:cNvPr id="1" name="Shape 168"/>
        <p:cNvGrpSpPr/>
        <p:nvPr/>
      </p:nvGrpSpPr>
      <p:grpSpPr>
        <a:xfrm>
          <a:off x="0" y="0"/>
          <a:ext cx="0" cy="0"/>
          <a:chOff x="0" y="0"/>
          <a:chExt cx="0" cy="0"/>
        </a:xfrm>
      </p:grpSpPr>
      <p:grpSp>
        <p:nvGrpSpPr>
          <p:cNvPr id="169" name="Google Shape;169;p14"/>
          <p:cNvGrpSpPr/>
          <p:nvPr/>
        </p:nvGrpSpPr>
        <p:grpSpPr>
          <a:xfrm>
            <a:off x="0" y="0"/>
            <a:ext cx="12192000" cy="6858000"/>
            <a:chOff x="0" y="0"/>
            <a:chExt cx="12192000" cy="6858000"/>
          </a:xfrm>
        </p:grpSpPr>
        <p:sp>
          <p:nvSpPr>
            <p:cNvPr id="170" name="Google Shape;170;p14"/>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1" name="Google Shape;171;p14"/>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2" name="Google Shape;172;p14"/>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14"/>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14"/>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14"/>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14"/>
            <p:cNvSpPr/>
            <p:nvPr/>
          </p:nvSpPr>
          <p:spPr>
            <a:xfrm rot="-589932">
              <a:off x="8490951" y="41851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14"/>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78" name="Google Shape;178;p14"/>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79" name="Google Shape;179;p14"/>
          <p:cNvSpPr txBox="1"/>
          <p:nvPr/>
        </p:nvSpPr>
        <p:spPr>
          <a:xfrm>
            <a:off x="881566" y="607336"/>
            <a:ext cx="801912" cy="156966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a:ln>
                  <a:noFill/>
                </a:ln>
                <a:solidFill>
                  <a:srgbClr val="EE52A4"/>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14"/>
          <p:cNvSpPr txBox="1"/>
          <p:nvPr/>
        </p:nvSpPr>
        <p:spPr>
          <a:xfrm>
            <a:off x="9884458" y="2613787"/>
            <a:ext cx="652763" cy="156966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9600" b="0" i="0" u="none" strike="noStrike" kern="0" cap="none" spc="0" normalizeH="0" baseline="0" noProof="0">
                <a:ln>
                  <a:noFill/>
                </a:ln>
                <a:solidFill>
                  <a:srgbClr val="EE52A4"/>
                </a:solidFill>
                <a:effectLst/>
                <a:uLnTx/>
                <a:uFillTx/>
                <a:latin typeface="Arial"/>
                <a:ea typeface="Arial"/>
                <a:cs typeface="Arial"/>
                <a:sym typeface="Arial"/>
              </a:rPr>
              <a:t>”</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14"/>
          <p:cNvSpPr txBox="1">
            <a:spLocks noGrp="1"/>
          </p:cNvSpPr>
          <p:nvPr>
            <p:ph type="title"/>
          </p:nvPr>
        </p:nvSpPr>
        <p:spPr>
          <a:xfrm>
            <a:off x="1581878" y="982134"/>
            <a:ext cx="8453906" cy="2696632"/>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2" name="Google Shape;182;p14"/>
          <p:cNvSpPr txBox="1">
            <a:spLocks noGrp="1"/>
          </p:cNvSpPr>
          <p:nvPr>
            <p:ph type="body" idx="1"/>
          </p:nvPr>
        </p:nvSpPr>
        <p:spPr>
          <a:xfrm>
            <a:off x="1945945" y="3678766"/>
            <a:ext cx="7731219" cy="342174"/>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b="0" i="0" cap="small">
                <a:solidFill>
                  <a:srgbClr val="EE52A4"/>
                </a:solidFill>
                <a:latin typeface="Century Gothic"/>
                <a:ea typeface="Century Gothic"/>
                <a:cs typeface="Century Gothic"/>
                <a:sym typeface="Century Gothic"/>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83" name="Google Shape;183;p14"/>
          <p:cNvSpPr txBox="1">
            <a:spLocks noGrp="1"/>
          </p:cNvSpPr>
          <p:nvPr>
            <p:ph type="body" idx="2"/>
          </p:nvPr>
        </p:nvSpPr>
        <p:spPr>
          <a:xfrm>
            <a:off x="1154954" y="5029199"/>
            <a:ext cx="9244897" cy="997857"/>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184" name="Google Shape;184;p1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5D895B4E-7428-49FF-AC5A-4EA59FB46AEF}"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85" name="Google Shape;185;p1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86" name="Google Shape;186;p14"/>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1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890835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Name Card">
  <p:cSld name="Name Card">
    <p:spTree>
      <p:nvGrpSpPr>
        <p:cNvPr id="1" name="Shape 188"/>
        <p:cNvGrpSpPr/>
        <p:nvPr/>
      </p:nvGrpSpPr>
      <p:grpSpPr>
        <a:xfrm>
          <a:off x="0" y="0"/>
          <a:ext cx="0" cy="0"/>
          <a:chOff x="0" y="0"/>
          <a:chExt cx="0" cy="0"/>
        </a:xfrm>
      </p:grpSpPr>
      <p:grpSp>
        <p:nvGrpSpPr>
          <p:cNvPr id="189" name="Google Shape;189;p15"/>
          <p:cNvGrpSpPr/>
          <p:nvPr/>
        </p:nvGrpSpPr>
        <p:grpSpPr>
          <a:xfrm>
            <a:off x="0" y="0"/>
            <a:ext cx="12192000" cy="6858000"/>
            <a:chOff x="0" y="0"/>
            <a:chExt cx="12192000" cy="6858000"/>
          </a:xfrm>
        </p:grpSpPr>
        <p:sp>
          <p:nvSpPr>
            <p:cNvPr id="190" name="Google Shape;190;p1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1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1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1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1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1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15"/>
            <p:cNvSpPr/>
            <p:nvPr/>
          </p:nvSpPr>
          <p:spPr>
            <a:xfrm rot="-589932">
              <a:off x="8490951" y="4193583"/>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15"/>
            <p:cNvSpPr/>
            <p:nvPr/>
          </p:nvSpPr>
          <p:spPr>
            <a:xfrm>
              <a:off x="455612" y="4241801"/>
              <a:ext cx="11277600" cy="2337161"/>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198" name="Google Shape;198;p1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99" name="Google Shape;199;p15"/>
          <p:cNvSpPr txBox="1">
            <a:spLocks noGrp="1"/>
          </p:cNvSpPr>
          <p:nvPr>
            <p:ph type="title"/>
          </p:nvPr>
        </p:nvSpPr>
        <p:spPr>
          <a:xfrm>
            <a:off x="1154954" y="2370667"/>
            <a:ext cx="8825660" cy="1822514"/>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5"/>
          <p:cNvSpPr txBox="1">
            <a:spLocks noGrp="1"/>
          </p:cNvSpPr>
          <p:nvPr>
            <p:ph type="body" idx="1"/>
          </p:nvPr>
        </p:nvSpPr>
        <p:spPr>
          <a:xfrm>
            <a:off x="1154954" y="5024967"/>
            <a:ext cx="8825659" cy="8604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201" name="Google Shape;201;p1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FE9BF172-AC26-49FE-A071-E5D5D2E86DAA}"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02" name="Google Shape;202;p1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03" name="Google Shape;203;p1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1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7851886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Picture Column">
  <p:cSld name="3 Picture Column">
    <p:spTree>
      <p:nvGrpSpPr>
        <p:cNvPr id="1" name="Shape 205"/>
        <p:cNvGrpSpPr/>
        <p:nvPr/>
      </p:nvGrpSpPr>
      <p:grpSpPr>
        <a:xfrm>
          <a:off x="0" y="0"/>
          <a:ext cx="0" cy="0"/>
          <a:chOff x="0" y="0"/>
          <a:chExt cx="0" cy="0"/>
        </a:xfrm>
      </p:grpSpPr>
      <p:sp>
        <p:nvSpPr>
          <p:cNvPr id="206" name="Google Shape;206;p16"/>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7" name="Google Shape;207;p16"/>
          <p:cNvSpPr txBox="1">
            <a:spLocks noGrp="1"/>
          </p:cNvSpPr>
          <p:nvPr>
            <p:ph type="body" idx="1"/>
          </p:nvPr>
        </p:nvSpPr>
        <p:spPr>
          <a:xfrm>
            <a:off x="1154954" y="4532844"/>
            <a:ext cx="305043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08" name="Google Shape;208;p16"/>
          <p:cNvSpPr>
            <a:spLocks noGrp="1"/>
          </p:cNvSpPr>
          <p:nvPr>
            <p:ph type="pic" idx="2"/>
          </p:nvPr>
        </p:nvSpPr>
        <p:spPr>
          <a:xfrm>
            <a:off x="1334553"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09" name="Google Shape;209;p16"/>
          <p:cNvSpPr txBox="1">
            <a:spLocks noGrp="1"/>
          </p:cNvSpPr>
          <p:nvPr>
            <p:ph type="body" idx="3"/>
          </p:nvPr>
        </p:nvSpPr>
        <p:spPr>
          <a:xfrm>
            <a:off x="1154954" y="5109106"/>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0" name="Google Shape;210;p16"/>
          <p:cNvSpPr txBox="1">
            <a:spLocks noGrp="1"/>
          </p:cNvSpPr>
          <p:nvPr>
            <p:ph type="body" idx="4"/>
          </p:nvPr>
        </p:nvSpPr>
        <p:spPr>
          <a:xfrm>
            <a:off x="4568865" y="4532844"/>
            <a:ext cx="3050438" cy="576263"/>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1" name="Google Shape;211;p16"/>
          <p:cNvSpPr>
            <a:spLocks noGrp="1"/>
          </p:cNvSpPr>
          <p:nvPr>
            <p:ph type="pic" idx="5"/>
          </p:nvPr>
        </p:nvSpPr>
        <p:spPr>
          <a:xfrm>
            <a:off x="4748462" y="2603500"/>
            <a:ext cx="2691243"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2" name="Google Shape;212;p16"/>
          <p:cNvSpPr txBox="1">
            <a:spLocks noGrp="1"/>
          </p:cNvSpPr>
          <p:nvPr>
            <p:ph type="body" idx="6"/>
          </p:nvPr>
        </p:nvSpPr>
        <p:spPr>
          <a:xfrm>
            <a:off x="4570172" y="5109105"/>
            <a:ext cx="3050438"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213" name="Google Shape;213;p16"/>
          <p:cNvSpPr txBox="1">
            <a:spLocks noGrp="1"/>
          </p:cNvSpPr>
          <p:nvPr>
            <p:ph type="body" idx="7"/>
          </p:nvPr>
        </p:nvSpPr>
        <p:spPr>
          <a:xfrm>
            <a:off x="7982775" y="4532845"/>
            <a:ext cx="3051095"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214" name="Google Shape;214;p16"/>
          <p:cNvSpPr>
            <a:spLocks noGrp="1"/>
          </p:cNvSpPr>
          <p:nvPr>
            <p:ph type="pic" idx="8"/>
          </p:nvPr>
        </p:nvSpPr>
        <p:spPr>
          <a:xfrm>
            <a:off x="8163031" y="2603500"/>
            <a:ext cx="2691242" cy="159151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215" name="Google Shape;215;p16"/>
          <p:cNvSpPr txBox="1">
            <a:spLocks noGrp="1"/>
          </p:cNvSpPr>
          <p:nvPr>
            <p:ph type="body" idx="9"/>
          </p:nvPr>
        </p:nvSpPr>
        <p:spPr>
          <a:xfrm>
            <a:off x="7982775" y="5109104"/>
            <a:ext cx="3051096" cy="917952"/>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216" name="Google Shape;216;p16"/>
          <p:cNvCxnSpPr/>
          <p:nvPr/>
        </p:nvCxnSpPr>
        <p:spPr>
          <a:xfrm>
            <a:off x="440583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217" name="Google Shape;217;p16"/>
          <p:cNvCxnSpPr/>
          <p:nvPr/>
        </p:nvCxnSpPr>
        <p:spPr>
          <a:xfrm>
            <a:off x="7797802"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218" name="Google Shape;218;p1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7E4D26F0-7296-4FD8-AAE0-DFCEC032F934}"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19" name="Google Shape;219;p16"/>
          <p:cNvSpPr txBox="1">
            <a:spLocks noGrp="1"/>
          </p:cNvSpPr>
          <p:nvPr>
            <p:ph type="ftr" idx="11"/>
          </p:nvPr>
        </p:nvSpPr>
        <p:spPr>
          <a:xfrm>
            <a:off x="561111" y="6391838"/>
            <a:ext cx="3644282"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20" name="Google Shape;220;p1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22726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221"/>
        <p:cNvGrpSpPr/>
        <p:nvPr/>
      </p:nvGrpSpPr>
      <p:grpSpPr>
        <a:xfrm>
          <a:off x="0" y="0"/>
          <a:ext cx="0" cy="0"/>
          <a:chOff x="0" y="0"/>
          <a:chExt cx="0" cy="0"/>
        </a:xfrm>
      </p:grpSpPr>
      <p:sp>
        <p:nvSpPr>
          <p:cNvPr id="222" name="Google Shape;222;p17"/>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7"/>
          <p:cNvSpPr txBox="1">
            <a:spLocks noGrp="1"/>
          </p:cNvSpPr>
          <p:nvPr>
            <p:ph type="body" idx="1"/>
          </p:nvPr>
        </p:nvSpPr>
        <p:spPr>
          <a:xfrm rot="5400000">
            <a:off x="3859634" y="-101180"/>
            <a:ext cx="3416300" cy="882565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24" name="Google Shape;224;p17"/>
          <p:cNvSpPr txBox="1">
            <a:spLocks noGrp="1"/>
          </p:cNvSpPr>
          <p:nvPr>
            <p:ph type="dt" idx="10"/>
          </p:nvPr>
        </p:nvSpPr>
        <p:spPr>
          <a:xfrm>
            <a:off x="10695439"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A38C4025-CA04-4EBF-AE57-B79F5C7C94F3}"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25" name="Google Shape;225;p1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26" name="Google Shape;226;p1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1782858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 Title and Text">
    <p:spTree>
      <p:nvGrpSpPr>
        <p:cNvPr id="1" name="Shape 227"/>
        <p:cNvGrpSpPr/>
        <p:nvPr/>
      </p:nvGrpSpPr>
      <p:grpSpPr>
        <a:xfrm>
          <a:off x="0" y="0"/>
          <a:ext cx="0" cy="0"/>
          <a:chOff x="0" y="0"/>
          <a:chExt cx="0" cy="0"/>
        </a:xfrm>
      </p:grpSpPr>
      <p:grpSp>
        <p:nvGrpSpPr>
          <p:cNvPr id="228" name="Google Shape;228;p18"/>
          <p:cNvGrpSpPr/>
          <p:nvPr/>
        </p:nvGrpSpPr>
        <p:grpSpPr>
          <a:xfrm>
            <a:off x="0" y="0"/>
            <a:ext cx="12192000" cy="6858000"/>
            <a:chOff x="0" y="0"/>
            <a:chExt cx="12192000" cy="6858000"/>
          </a:xfrm>
        </p:grpSpPr>
        <p:sp>
          <p:nvSpPr>
            <p:cNvPr id="229" name="Google Shape;229;p18"/>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18"/>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18"/>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18"/>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3" name="Google Shape;233;p18"/>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4" name="Google Shape;234;p18"/>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18"/>
            <p:cNvSpPr/>
            <p:nvPr/>
          </p:nvSpPr>
          <p:spPr>
            <a:xfrm>
              <a:off x="414867" y="402165"/>
              <a:ext cx="6510866"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18"/>
            <p:cNvSpPr/>
            <p:nvPr/>
          </p:nvSpPr>
          <p:spPr>
            <a:xfrm rot="5101749">
              <a:off x="6294738" y="457773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18"/>
            <p:cNvSpPr/>
            <p:nvPr/>
          </p:nvSpPr>
          <p:spPr>
            <a:xfrm rot="5400000">
              <a:off x="44492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238" name="Google Shape;238;p18"/>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239" name="Google Shape;239;p18"/>
          <p:cNvSpPr txBox="1">
            <a:spLocks noGrp="1"/>
          </p:cNvSpPr>
          <p:nvPr>
            <p:ph type="title"/>
          </p:nvPr>
        </p:nvSpPr>
        <p:spPr>
          <a:xfrm rot="5400000">
            <a:off x="6915922" y="2947779"/>
            <a:ext cx="4748590" cy="1409965"/>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0" name="Google Shape;240;p18"/>
          <p:cNvSpPr txBox="1">
            <a:spLocks noGrp="1"/>
          </p:cNvSpPr>
          <p:nvPr>
            <p:ph type="body" idx="1"/>
          </p:nvPr>
        </p:nvSpPr>
        <p:spPr>
          <a:xfrm rot="5400000">
            <a:off x="1908671" y="524749"/>
            <a:ext cx="4748590" cy="6256025"/>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241" name="Google Shape;241;p18"/>
          <p:cNvSpPr txBox="1">
            <a:spLocks noGrp="1"/>
          </p:cNvSpPr>
          <p:nvPr>
            <p:ph type="dt" idx="10"/>
          </p:nvPr>
        </p:nvSpPr>
        <p:spPr>
          <a:xfrm>
            <a:off x="10653104" y="6391838"/>
            <a:ext cx="992135"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D776DDF2-880B-4DD5-AE8A-6A1A523B2A79}"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42" name="Google Shape;242;p1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43" name="Google Shape;243;p18"/>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512922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 Column">
  <p:cSld name="3 Column">
    <p:spTree>
      <p:nvGrpSpPr>
        <p:cNvPr id="1" name="Shape 38"/>
        <p:cNvGrpSpPr/>
        <p:nvPr/>
      </p:nvGrpSpPr>
      <p:grpSpPr>
        <a:xfrm>
          <a:off x="0" y="0"/>
          <a:ext cx="0" cy="0"/>
          <a:chOff x="0" y="0"/>
          <a:chExt cx="0" cy="0"/>
        </a:xfrm>
      </p:grpSpPr>
      <p:sp>
        <p:nvSpPr>
          <p:cNvPr id="39" name="Google Shape;39;p4"/>
          <p:cNvSpPr txBox="1">
            <a:spLocks noGrp="1"/>
          </p:cNvSpPr>
          <p:nvPr>
            <p:ph type="title"/>
          </p:nvPr>
        </p:nvSpPr>
        <p:spPr>
          <a:xfrm>
            <a:off x="1154954" y="973668"/>
            <a:ext cx="8825659"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sz="36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4"/>
          <p:cNvSpPr txBox="1">
            <a:spLocks noGrp="1"/>
          </p:cNvSpPr>
          <p:nvPr>
            <p:ph type="body" idx="1"/>
          </p:nvPr>
        </p:nvSpPr>
        <p:spPr>
          <a:xfrm>
            <a:off x="1154954" y="2603502"/>
            <a:ext cx="3141878"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1" name="Google Shape;41;p4"/>
          <p:cNvSpPr txBox="1">
            <a:spLocks noGrp="1"/>
          </p:cNvSpPr>
          <p:nvPr>
            <p:ph type="body" idx="2"/>
          </p:nvPr>
        </p:nvSpPr>
        <p:spPr>
          <a:xfrm>
            <a:off x="1154953" y="3179764"/>
            <a:ext cx="314187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42" name="Google Shape;42;p4"/>
          <p:cNvSpPr txBox="1">
            <a:spLocks noGrp="1"/>
          </p:cNvSpPr>
          <p:nvPr>
            <p:ph type="body" idx="3"/>
          </p:nvPr>
        </p:nvSpPr>
        <p:spPr>
          <a:xfrm>
            <a:off x="4512721" y="2603500"/>
            <a:ext cx="314700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3" name="Google Shape;43;p4"/>
          <p:cNvSpPr txBox="1">
            <a:spLocks noGrp="1"/>
          </p:cNvSpPr>
          <p:nvPr>
            <p:ph type="body" idx="4"/>
          </p:nvPr>
        </p:nvSpPr>
        <p:spPr>
          <a:xfrm>
            <a:off x="4512721" y="3179763"/>
            <a:ext cx="3147009"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44" name="Google Shape;44;p4"/>
          <p:cNvSpPr txBox="1">
            <a:spLocks noGrp="1"/>
          </p:cNvSpPr>
          <p:nvPr>
            <p:ph type="body" idx="5"/>
          </p:nvPr>
        </p:nvSpPr>
        <p:spPr>
          <a:xfrm>
            <a:off x="7888135" y="2603501"/>
            <a:ext cx="3145730"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rgbClr val="EE52A4"/>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45" name="Google Shape;45;p4"/>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cxnSp>
        <p:nvCxnSpPr>
          <p:cNvPr id="46" name="Google Shape;46;p4"/>
          <p:cNvCxnSpPr/>
          <p:nvPr/>
        </p:nvCxnSpPr>
        <p:spPr>
          <a:xfrm>
            <a:off x="440397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cxnSp>
        <p:nvCxnSpPr>
          <p:cNvPr id="47" name="Google Shape;47;p4"/>
          <p:cNvCxnSpPr/>
          <p:nvPr/>
        </p:nvCxnSpPr>
        <p:spPr>
          <a:xfrm>
            <a:off x="7772401" y="2569633"/>
            <a:ext cx="0" cy="3492499"/>
          </a:xfrm>
          <a:prstGeom prst="straightConnector1">
            <a:avLst/>
          </a:prstGeom>
          <a:noFill/>
          <a:ln w="12700" cap="flat" cmpd="sng">
            <a:solidFill>
              <a:schemeClr val="accent1">
                <a:alpha val="40000"/>
              </a:schemeClr>
            </a:solidFill>
            <a:prstDash val="solid"/>
            <a:round/>
            <a:headEnd type="none" w="sm" len="sm"/>
            <a:tailEnd type="none" w="sm" len="sm"/>
          </a:ln>
        </p:spPr>
      </p:cxnSp>
      <p:sp>
        <p:nvSpPr>
          <p:cNvPr id="48" name="Google Shape;48;p4"/>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94FE12DB-6A48-44AE-AFE3-DCD4CB4C108D}"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49" name="Google Shape;49;p4"/>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50" name="Google Shape;50;p4"/>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3339124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B44CFD86-388A-42DD-8D86-A62933648A3D}" type="datetime1">
              <a:rPr lang="en-US" smtClean="0">
                <a:solidFill>
                  <a:srgbClr val="000000"/>
                </a:solidFill>
              </a:rPr>
              <a:t>7/1/2020</a:t>
            </a:fld>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35925A37-A3BC-498D-853E-BCAFABEFA289}"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67586582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09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09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962DE978-EB9E-46AE-91C4-CD48878B5330}" type="datetime1">
              <a:rPr lang="en-US" smtClean="0">
                <a:solidFill>
                  <a:srgbClr val="000000"/>
                </a:solidFill>
              </a:rPr>
              <a:t>7/1/2020</a:t>
            </a:fld>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95A4DA2C-E4F3-421C-87B0-B0C6B2CD1F1A}"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5400906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3"/>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3"/>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35" name="Google Shape;35;p3"/>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89F5B13C-241D-4B1F-A0BB-15A2D5470429}"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36" name="Google Shape;36;p3"/>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37" name="Google Shape;37;p3"/>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4276307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1CD47653-1C29-43B3-86CE-BFA6772DEA1C}" type="datetime1">
              <a:rPr lang="en-US" smtClean="0">
                <a:solidFill>
                  <a:srgbClr val="000000"/>
                </a:solidFill>
              </a:rPr>
              <a:t>7/1/2020</a:t>
            </a:fld>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D22C98E2-6E31-46B3-9E14-4516026E982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422141977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09600" y="1600201"/>
            <a:ext cx="10972800" cy="4525963"/>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fontAlgn="base">
              <a:spcBef>
                <a:spcPct val="0"/>
              </a:spcBef>
              <a:spcAft>
                <a:spcPct val="0"/>
              </a:spcAft>
              <a:defRPr/>
            </a:pPr>
            <a:fld id="{F2350B3F-83F3-4C99-BF91-5A35E321169A}" type="datetime1">
              <a:rPr lang="en-US" smtClean="0">
                <a:solidFill>
                  <a:srgbClr val="000000"/>
                </a:solidFill>
              </a:rPr>
              <a:t>7/1/2020</a:t>
            </a:fld>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fontAlgn="base">
              <a:spcBef>
                <a:spcPct val="0"/>
              </a:spcBef>
              <a:spcAft>
                <a:spcPct val="0"/>
              </a:spcAft>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fontAlgn="base">
              <a:spcBef>
                <a:spcPct val="0"/>
              </a:spcBef>
              <a:spcAft>
                <a:spcPct val="0"/>
              </a:spcAft>
              <a:defRPr/>
            </a:pPr>
            <a:fld id="{1FE19552-7E2A-4BED-8D69-879835795E9D}" type="slidenum">
              <a:rPr lang="en-US" smtClean="0">
                <a:solidFill>
                  <a:srgbClr val="000000"/>
                </a:solidFill>
              </a:rPr>
              <a:pPr fontAlgn="base">
                <a:spcBef>
                  <a:spcPct val="0"/>
                </a:spcBef>
                <a:spcAft>
                  <a:spcPct val="0"/>
                </a:spcAft>
                <a:defRPr/>
              </a:pPr>
              <a:t>‹#›</a:t>
            </a:fld>
            <a:endParaRPr lang="en-US">
              <a:solidFill>
                <a:srgbClr val="000000"/>
              </a:solidFill>
            </a:endParaRPr>
          </a:p>
        </p:txBody>
      </p:sp>
    </p:spTree>
    <p:extLst>
      <p:ext uri="{BB962C8B-B14F-4D97-AF65-F5344CB8AC3E}">
        <p14:creationId xmlns:p14="http://schemas.microsoft.com/office/powerpoint/2010/main" val="177283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Picture with Caption" type="picTx">
  <p:cSld name="Picture with Caption">
    <p:spTree>
      <p:nvGrpSpPr>
        <p:cNvPr id="1" name="Shape 51"/>
        <p:cNvGrpSpPr/>
        <p:nvPr/>
      </p:nvGrpSpPr>
      <p:grpSpPr>
        <a:xfrm>
          <a:off x="0" y="0"/>
          <a:ext cx="0" cy="0"/>
          <a:chOff x="0" y="0"/>
          <a:chExt cx="0" cy="0"/>
        </a:xfrm>
      </p:grpSpPr>
      <p:grpSp>
        <p:nvGrpSpPr>
          <p:cNvPr id="52" name="Google Shape;52;p5"/>
          <p:cNvGrpSpPr/>
          <p:nvPr/>
        </p:nvGrpSpPr>
        <p:grpSpPr>
          <a:xfrm>
            <a:off x="0" y="0"/>
            <a:ext cx="12192000" cy="6858000"/>
            <a:chOff x="0" y="0"/>
            <a:chExt cx="12192000" cy="6858000"/>
          </a:xfrm>
        </p:grpSpPr>
        <p:sp>
          <p:nvSpPr>
            <p:cNvPr id="53" name="Google Shape;53;p5"/>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5"/>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5"/>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5"/>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5"/>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5"/>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5"/>
            <p:cNvSpPr/>
            <p:nvPr/>
          </p:nvSpPr>
          <p:spPr>
            <a:xfrm>
              <a:off x="6172200" y="402165"/>
              <a:ext cx="5596465"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5"/>
            <p:cNvSpPr/>
            <p:nvPr/>
          </p:nvSpPr>
          <p:spPr>
            <a:xfrm rot="-5677511">
              <a:off x="4203594"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5"/>
            <p:cNvSpPr/>
            <p:nvPr/>
          </p:nvSpPr>
          <p:spPr>
            <a:xfrm rot="-5400000">
              <a:off x="3295432"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62" name="Google Shape;62;p5"/>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63" name="Google Shape;63;p5"/>
          <p:cNvSpPr txBox="1">
            <a:spLocks noGrp="1"/>
          </p:cNvSpPr>
          <p:nvPr>
            <p:ph type="title"/>
          </p:nvPr>
        </p:nvSpPr>
        <p:spPr>
          <a:xfrm>
            <a:off x="1154955" y="1693333"/>
            <a:ext cx="3865134" cy="1735667"/>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3600"/>
              <a:buFont typeface="Century Gothic"/>
              <a:buNone/>
              <a:defRPr sz="36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5"/>
          <p:cNvSpPr>
            <a:spLocks noGrp="1"/>
          </p:cNvSpPr>
          <p:nvPr>
            <p:ph type="pic" idx="2"/>
          </p:nvPr>
        </p:nvSpPr>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txBody>
          <a:bodyPr spcFirstLastPara="1" wrap="square" lIns="91425" tIns="45700" rIns="91425" bIns="45700" anchor="t" anchorCtr="0">
            <a:noAutofit/>
          </a:bodyPr>
          <a:lstStyle>
            <a:lvl1pPr marR="0" lvl="0" algn="ctr"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1pPr>
            <a:lvl2pPr marR="0" lvl="1"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2pPr>
            <a:lvl3pPr marR="0" lvl="2"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3pPr>
            <a:lvl4pPr marR="0" lvl="3"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4pPr>
            <a:lvl5pPr marR="0" lvl="4"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5pPr>
            <a:lvl6pPr marR="0" lvl="5"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6pPr>
            <a:lvl7pPr marR="0" lvl="6"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7pPr>
            <a:lvl8pPr marR="0" lvl="7"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8pPr>
            <a:lvl9pPr marR="0" lvl="8" algn="l" rtl="0">
              <a:spcBef>
                <a:spcPts val="1000"/>
              </a:spcBef>
              <a:spcAft>
                <a:spcPts val="0"/>
              </a:spcAft>
              <a:buClr>
                <a:schemeClr val="accent1"/>
              </a:buClr>
              <a:buSzPts val="1280"/>
              <a:buFont typeface="Noto Sans Symbols"/>
              <a:buNone/>
              <a:defRPr sz="1600" b="0" i="0" u="none" strike="noStrike" cap="none">
                <a:solidFill>
                  <a:srgbClr val="3F3F3F"/>
                </a:solidFill>
                <a:latin typeface="Century Gothic"/>
                <a:ea typeface="Century Gothic"/>
                <a:cs typeface="Century Gothic"/>
                <a:sym typeface="Century Gothic"/>
              </a:defRPr>
            </a:lvl9pPr>
          </a:lstStyle>
          <a:p>
            <a:endParaRPr/>
          </a:p>
        </p:txBody>
      </p:sp>
      <p:sp>
        <p:nvSpPr>
          <p:cNvPr id="65" name="Google Shape;65;p5"/>
          <p:cNvSpPr txBox="1">
            <a:spLocks noGrp="1"/>
          </p:cNvSpPr>
          <p:nvPr>
            <p:ph type="body" idx="1"/>
          </p:nvPr>
        </p:nvSpPr>
        <p:spPr>
          <a:xfrm>
            <a:off x="1154954" y="3657600"/>
            <a:ext cx="3859212" cy="1371600"/>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66" name="Google Shape;66;p5"/>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BD23D3AF-354B-4B15-95D1-FED3EF2A9EA1}"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67" name="Google Shape;67;p5"/>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68" name="Google Shape;68;p5"/>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5"/>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2360994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Content with Caption" type="objTx">
  <p:cSld name="Content with Caption">
    <p:spTree>
      <p:nvGrpSpPr>
        <p:cNvPr id="1" name="Shape 70"/>
        <p:cNvGrpSpPr/>
        <p:nvPr/>
      </p:nvGrpSpPr>
      <p:grpSpPr>
        <a:xfrm>
          <a:off x="0" y="0"/>
          <a:ext cx="0" cy="0"/>
          <a:chOff x="0" y="0"/>
          <a:chExt cx="0" cy="0"/>
        </a:xfrm>
      </p:grpSpPr>
      <p:grpSp>
        <p:nvGrpSpPr>
          <p:cNvPr id="71" name="Google Shape;71;p6"/>
          <p:cNvGrpSpPr/>
          <p:nvPr/>
        </p:nvGrpSpPr>
        <p:grpSpPr>
          <a:xfrm>
            <a:off x="0" y="0"/>
            <a:ext cx="12192000" cy="6858000"/>
            <a:chOff x="0" y="0"/>
            <a:chExt cx="12192000" cy="6858000"/>
          </a:xfrm>
        </p:grpSpPr>
        <p:sp>
          <p:nvSpPr>
            <p:cNvPr id="72" name="Google Shape;72;p6"/>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6"/>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6"/>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6"/>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6"/>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6"/>
            <p:cNvSpPr/>
            <p:nvPr/>
          </p:nvSpPr>
          <p:spPr>
            <a:xfrm>
              <a:off x="5713412" y="402165"/>
              <a:ext cx="6055253"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6"/>
            <p:cNvSpPr/>
            <p:nvPr/>
          </p:nvSpPr>
          <p:spPr>
            <a:xfrm rot="-5677511">
              <a:off x="3140485"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6"/>
            <p:cNvSpPr/>
            <p:nvPr/>
          </p:nvSpPr>
          <p:spPr>
            <a:xfrm rot="-5400000">
              <a:off x="2229377"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81" name="Google Shape;81;p6"/>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82" name="Google Shape;82;p6"/>
          <p:cNvSpPr txBox="1">
            <a:spLocks noGrp="1"/>
          </p:cNvSpPr>
          <p:nvPr>
            <p:ph type="title"/>
          </p:nvPr>
        </p:nvSpPr>
        <p:spPr>
          <a:xfrm>
            <a:off x="1154955" y="1295400"/>
            <a:ext cx="2793158" cy="1600200"/>
          </a:xfrm>
          <a:prstGeom prst="rect">
            <a:avLst/>
          </a:prstGeom>
          <a:noFill/>
          <a:ln>
            <a:noFill/>
          </a:ln>
        </p:spPr>
        <p:txBody>
          <a:bodyPr spcFirstLastPara="1" wrap="square" lIns="91425" tIns="45700" rIns="91425" bIns="45700" anchor="b" anchorCtr="0">
            <a:noAutofit/>
          </a:bodyPr>
          <a:lstStyle>
            <a:lvl1pPr lvl="0" algn="l">
              <a:spcBef>
                <a:spcPts val="0"/>
              </a:spcBef>
              <a:spcAft>
                <a:spcPts val="0"/>
              </a:spcAft>
              <a:buClr>
                <a:schemeClr val="lt2"/>
              </a:buClr>
              <a:buSzPts val="2400"/>
              <a:buFont typeface="Century Gothic"/>
              <a:buNone/>
              <a:defRPr sz="2400" b="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
          <p:cNvSpPr txBox="1">
            <a:spLocks noGrp="1"/>
          </p:cNvSpPr>
          <p:nvPr>
            <p:ph type="body" idx="1"/>
          </p:nvPr>
        </p:nvSpPr>
        <p:spPr>
          <a:xfrm>
            <a:off x="5781146" y="1447800"/>
            <a:ext cx="5190066" cy="4572000"/>
          </a:xfrm>
          <a:prstGeom prst="rect">
            <a:avLst/>
          </a:prstGeom>
          <a:noFill/>
          <a:ln>
            <a:noFill/>
          </a:ln>
        </p:spPr>
        <p:txBody>
          <a:bodyPr spcFirstLastPara="1" wrap="square" lIns="91425" tIns="45700" rIns="91425" bIns="45700" anchor="ctr"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84" name="Google Shape;84;p6"/>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Autofit/>
          </a:bodyPr>
          <a:lstStyle>
            <a:lvl1pPr marL="457200" lvl="0" indent="-228600" algn="l">
              <a:spcBef>
                <a:spcPts val="1000"/>
              </a:spcBef>
              <a:spcAft>
                <a:spcPts val="0"/>
              </a:spcAft>
              <a:buSzPts val="1120"/>
              <a:buNone/>
              <a:defRPr sz="1400">
                <a:solidFill>
                  <a:srgbClr val="EE52A4"/>
                </a:solidFill>
              </a:defRPr>
            </a:lvl1pPr>
            <a:lvl2pPr marL="914400" lvl="1" indent="-228600" algn="l">
              <a:spcBef>
                <a:spcPts val="1000"/>
              </a:spcBef>
              <a:spcAft>
                <a:spcPts val="0"/>
              </a:spcAft>
              <a:buSzPts val="960"/>
              <a:buNone/>
              <a:defRPr sz="1200"/>
            </a:lvl2pPr>
            <a:lvl3pPr marL="1371600" lvl="2" indent="-228600" algn="l">
              <a:spcBef>
                <a:spcPts val="1000"/>
              </a:spcBef>
              <a:spcAft>
                <a:spcPts val="0"/>
              </a:spcAft>
              <a:buSzPts val="800"/>
              <a:buNone/>
              <a:defRPr sz="1000"/>
            </a:lvl3pPr>
            <a:lvl4pPr marL="1828800" lvl="3" indent="-228600" algn="l">
              <a:spcBef>
                <a:spcPts val="1000"/>
              </a:spcBef>
              <a:spcAft>
                <a:spcPts val="0"/>
              </a:spcAft>
              <a:buSzPts val="720"/>
              <a:buNone/>
              <a:defRPr sz="900"/>
            </a:lvl4pPr>
            <a:lvl5pPr marL="2286000" lvl="4" indent="-228600" algn="l">
              <a:spcBef>
                <a:spcPts val="1000"/>
              </a:spcBef>
              <a:spcAft>
                <a:spcPts val="0"/>
              </a:spcAft>
              <a:buSzPts val="720"/>
              <a:buNone/>
              <a:defRPr sz="900"/>
            </a:lvl5pPr>
            <a:lvl6pPr marL="2743200" lvl="5" indent="-228600" algn="l">
              <a:spcBef>
                <a:spcPts val="1000"/>
              </a:spcBef>
              <a:spcAft>
                <a:spcPts val="0"/>
              </a:spcAft>
              <a:buSzPts val="720"/>
              <a:buNone/>
              <a:defRPr sz="900"/>
            </a:lvl6pPr>
            <a:lvl7pPr marL="3200400" lvl="6" indent="-228600" algn="l">
              <a:spcBef>
                <a:spcPts val="1000"/>
              </a:spcBef>
              <a:spcAft>
                <a:spcPts val="0"/>
              </a:spcAft>
              <a:buSzPts val="720"/>
              <a:buNone/>
              <a:defRPr sz="900"/>
            </a:lvl7pPr>
            <a:lvl8pPr marL="3657600" lvl="7" indent="-228600" algn="l">
              <a:spcBef>
                <a:spcPts val="1000"/>
              </a:spcBef>
              <a:spcAft>
                <a:spcPts val="0"/>
              </a:spcAft>
              <a:buSzPts val="720"/>
              <a:buNone/>
              <a:defRPr sz="900"/>
            </a:lvl8pPr>
            <a:lvl9pPr marL="4114800" lvl="8" indent="-228600" algn="l">
              <a:spcBef>
                <a:spcPts val="1000"/>
              </a:spcBef>
              <a:spcAft>
                <a:spcPts val="0"/>
              </a:spcAft>
              <a:buSzPts val="720"/>
              <a:buNone/>
              <a:defRPr sz="900"/>
            </a:lvl9pPr>
          </a:lstStyle>
          <a:p>
            <a:endParaRPr/>
          </a:p>
        </p:txBody>
      </p:sp>
      <p:sp>
        <p:nvSpPr>
          <p:cNvPr id="85" name="Google Shape;85;p6"/>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2F7E0D90-94D1-4C50-8E63-BD72D9C84243}"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86" name="Google Shape;86;p6"/>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87" name="Google Shape;87;p6"/>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8" name="Google Shape;88;p6"/>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5977060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 Header">
    <p:spTree>
      <p:nvGrpSpPr>
        <p:cNvPr id="1" name="Shape 89"/>
        <p:cNvGrpSpPr/>
        <p:nvPr/>
      </p:nvGrpSpPr>
      <p:grpSpPr>
        <a:xfrm>
          <a:off x="0" y="0"/>
          <a:ext cx="0" cy="0"/>
          <a:chOff x="0" y="0"/>
          <a:chExt cx="0" cy="0"/>
        </a:xfrm>
      </p:grpSpPr>
      <p:grpSp>
        <p:nvGrpSpPr>
          <p:cNvPr id="90" name="Google Shape;90;p7"/>
          <p:cNvGrpSpPr/>
          <p:nvPr/>
        </p:nvGrpSpPr>
        <p:grpSpPr>
          <a:xfrm>
            <a:off x="0" y="0"/>
            <a:ext cx="12192000" cy="6858000"/>
            <a:chOff x="0" y="0"/>
            <a:chExt cx="12192000" cy="6858000"/>
          </a:xfrm>
        </p:grpSpPr>
        <p:sp>
          <p:nvSpPr>
            <p:cNvPr id="91" name="Google Shape;91;p7"/>
            <p:cNvSpPr/>
            <p:nvPr/>
          </p:nvSpPr>
          <p:spPr>
            <a:xfrm>
              <a:off x="0" y="0"/>
              <a:ext cx="12192000" cy="6858000"/>
            </a:xfrm>
            <a:prstGeom prst="rect">
              <a:avLst/>
            </a:prstGeom>
            <a:blipFill rotWithShape="1">
              <a:blip r:embed="rId2">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7"/>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7"/>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4" name="Google Shape;94;p7"/>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5" name="Google Shape;95;p7"/>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7"/>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7"/>
            <p:cNvSpPr/>
            <p:nvPr/>
          </p:nvSpPr>
          <p:spPr>
            <a:xfrm>
              <a:off x="7289800" y="402165"/>
              <a:ext cx="4478865" cy="605367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7"/>
            <p:cNvSpPr/>
            <p:nvPr/>
          </p:nvSpPr>
          <p:spPr>
            <a:xfrm rot="-5400000">
              <a:off x="3787244" y="2801721"/>
              <a:ext cx="6053670" cy="1254558"/>
            </a:xfrm>
            <a:custGeom>
              <a:avLst/>
              <a:gdLst/>
              <a:ahLst/>
              <a:cxnLst/>
              <a:rect l="l" t="t" r="r" b="b"/>
              <a:pathLst>
                <a:path w="10000" h="8000" extrusionOk="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lt1"/>
            </a:solidFill>
            <a:ln>
              <a:noFill/>
            </a:ln>
          </p:spPr>
        </p:sp>
        <p:sp>
          <p:nvSpPr>
            <p:cNvPr id="99" name="Google Shape;99;p7"/>
            <p:cNvSpPr/>
            <p:nvPr/>
          </p:nvSpPr>
          <p:spPr>
            <a:xfrm rot="-5677511">
              <a:off x="4698352" y="1826078"/>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7"/>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01" name="Google Shape;101;p7"/>
          <p:cNvSpPr txBox="1">
            <a:spLocks noGrp="1"/>
          </p:cNvSpPr>
          <p:nvPr>
            <p:ph type="title"/>
          </p:nvPr>
        </p:nvSpPr>
        <p:spPr>
          <a:xfrm>
            <a:off x="1154954" y="2677645"/>
            <a:ext cx="4351025" cy="228382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4000"/>
              <a:buFont typeface="Century Gothic"/>
              <a:buNone/>
              <a:defRPr sz="4000" b="0" cap="none"/>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2" name="Google Shape;102;p7"/>
          <p:cNvSpPr txBox="1">
            <a:spLocks noGrp="1"/>
          </p:cNvSpPr>
          <p:nvPr>
            <p:ph type="body" idx="1"/>
          </p:nvPr>
        </p:nvSpPr>
        <p:spPr>
          <a:xfrm>
            <a:off x="6895559" y="2677644"/>
            <a:ext cx="3757545" cy="2283824"/>
          </a:xfrm>
          <a:prstGeom prst="rect">
            <a:avLst/>
          </a:prstGeom>
          <a:noFill/>
          <a:ln>
            <a:noFill/>
          </a:ln>
        </p:spPr>
        <p:txBody>
          <a:bodyPr spcFirstLastPara="1" wrap="square" lIns="91425" tIns="45700" rIns="91425" bIns="45700" anchor="ctr" anchorCtr="0">
            <a:noAutofit/>
          </a:bodyPr>
          <a:lstStyle>
            <a:lvl1pPr marL="457200" lvl="0" indent="-228600" algn="l">
              <a:spcBef>
                <a:spcPts val="1000"/>
              </a:spcBef>
              <a:spcAft>
                <a:spcPts val="0"/>
              </a:spcAft>
              <a:buSzPts val="1600"/>
              <a:buNone/>
              <a:defRPr sz="2000" cap="none">
                <a:solidFill>
                  <a:srgbClr val="EE52A4"/>
                </a:solidFill>
              </a:defRPr>
            </a:lvl1pPr>
            <a:lvl2pPr marL="914400" lvl="1" indent="-228600" algn="l">
              <a:spcBef>
                <a:spcPts val="1000"/>
              </a:spcBef>
              <a:spcAft>
                <a:spcPts val="0"/>
              </a:spcAft>
              <a:buSzPts val="1440"/>
              <a:buNone/>
              <a:defRPr sz="1800">
                <a:solidFill>
                  <a:srgbClr val="888888"/>
                </a:solidFill>
              </a:defRPr>
            </a:lvl2pPr>
            <a:lvl3pPr marL="1371600" lvl="2" indent="-228600" algn="l">
              <a:spcBef>
                <a:spcPts val="1000"/>
              </a:spcBef>
              <a:spcAft>
                <a:spcPts val="0"/>
              </a:spcAft>
              <a:buSzPts val="1280"/>
              <a:buNone/>
              <a:defRPr sz="1600">
                <a:solidFill>
                  <a:srgbClr val="888888"/>
                </a:solidFill>
              </a:defRPr>
            </a:lvl3pPr>
            <a:lvl4pPr marL="1828800" lvl="3" indent="-228600" algn="l">
              <a:spcBef>
                <a:spcPts val="1000"/>
              </a:spcBef>
              <a:spcAft>
                <a:spcPts val="0"/>
              </a:spcAft>
              <a:buSzPts val="1120"/>
              <a:buNone/>
              <a:defRPr sz="1400">
                <a:solidFill>
                  <a:srgbClr val="888888"/>
                </a:solidFill>
              </a:defRPr>
            </a:lvl4pPr>
            <a:lvl5pPr marL="2286000" lvl="4" indent="-228600" algn="l">
              <a:spcBef>
                <a:spcPts val="1000"/>
              </a:spcBef>
              <a:spcAft>
                <a:spcPts val="0"/>
              </a:spcAft>
              <a:buSzPts val="1120"/>
              <a:buNone/>
              <a:defRPr sz="1400">
                <a:solidFill>
                  <a:srgbClr val="888888"/>
                </a:solidFill>
              </a:defRPr>
            </a:lvl5pPr>
            <a:lvl6pPr marL="2743200" lvl="5" indent="-228600" algn="l">
              <a:spcBef>
                <a:spcPts val="1000"/>
              </a:spcBef>
              <a:spcAft>
                <a:spcPts val="0"/>
              </a:spcAft>
              <a:buSzPts val="1120"/>
              <a:buNone/>
              <a:defRPr sz="1400">
                <a:solidFill>
                  <a:srgbClr val="888888"/>
                </a:solidFill>
              </a:defRPr>
            </a:lvl6pPr>
            <a:lvl7pPr marL="3200400" lvl="6" indent="-228600" algn="l">
              <a:spcBef>
                <a:spcPts val="1000"/>
              </a:spcBef>
              <a:spcAft>
                <a:spcPts val="0"/>
              </a:spcAft>
              <a:buSzPts val="1120"/>
              <a:buNone/>
              <a:defRPr sz="1400">
                <a:solidFill>
                  <a:srgbClr val="888888"/>
                </a:solidFill>
              </a:defRPr>
            </a:lvl7pPr>
            <a:lvl8pPr marL="3657600" lvl="7" indent="-228600" algn="l">
              <a:spcBef>
                <a:spcPts val="1000"/>
              </a:spcBef>
              <a:spcAft>
                <a:spcPts val="0"/>
              </a:spcAft>
              <a:buSzPts val="1120"/>
              <a:buNone/>
              <a:defRPr sz="1400">
                <a:solidFill>
                  <a:srgbClr val="888888"/>
                </a:solidFill>
              </a:defRPr>
            </a:lvl8pPr>
            <a:lvl9pPr marL="4114800" lvl="8" indent="-228600" algn="l">
              <a:spcBef>
                <a:spcPts val="1000"/>
              </a:spcBef>
              <a:spcAft>
                <a:spcPts val="0"/>
              </a:spcAft>
              <a:buSzPts val="1120"/>
              <a:buNone/>
              <a:defRPr sz="1400">
                <a:solidFill>
                  <a:srgbClr val="888888"/>
                </a:solidFill>
              </a:defRPr>
            </a:lvl9pPr>
          </a:lstStyle>
          <a:p>
            <a:endParaRPr/>
          </a:p>
        </p:txBody>
      </p:sp>
      <p:sp>
        <p:nvSpPr>
          <p:cNvPr id="103" name="Google Shape;103;p7"/>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C985964F-6A3E-4B52-9CC7-8784A034330B}"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04" name="Google Shape;104;p7"/>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05" name="Google Shape;105;p7"/>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7"/>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4009489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7"/>
        <p:cNvGrpSpPr/>
        <p:nvPr/>
      </p:nvGrpSpPr>
      <p:grpSpPr>
        <a:xfrm>
          <a:off x="0" y="0"/>
          <a:ext cx="0" cy="0"/>
          <a:chOff x="0" y="0"/>
          <a:chExt cx="0" cy="0"/>
        </a:xfrm>
      </p:grpSpPr>
      <p:sp>
        <p:nvSpPr>
          <p:cNvPr id="108" name="Google Shape;108;p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18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8"/>
          <p:cNvSpPr txBox="1">
            <a:spLocks noGrp="1"/>
          </p:cNvSpPr>
          <p:nvPr>
            <p:ph type="body" idx="1"/>
          </p:nvPr>
        </p:nvSpPr>
        <p:spPr>
          <a:xfrm>
            <a:off x="1154954" y="2603500"/>
            <a:ext cx="4825158" cy="3416301"/>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0" name="Google Shape;110;p8"/>
          <p:cNvSpPr txBox="1">
            <a:spLocks noGrp="1"/>
          </p:cNvSpPr>
          <p:nvPr>
            <p:ph type="body" idx="2"/>
          </p:nvPr>
        </p:nvSpPr>
        <p:spPr>
          <a:xfrm>
            <a:off x="6208712" y="2603500"/>
            <a:ext cx="4825159" cy="3416300"/>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1" name="Google Shape;111;p8"/>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19F51DEC-2405-4F3B-A695-8B4F32E10824}"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12" name="Google Shape;112;p8"/>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13" name="Google Shape;113;p8"/>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5762944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14"/>
        <p:cNvGrpSpPr/>
        <p:nvPr/>
      </p:nvGrpSpPr>
      <p:grpSpPr>
        <a:xfrm>
          <a:off x="0" y="0"/>
          <a:ext cx="0" cy="0"/>
          <a:chOff x="0" y="0"/>
          <a:chExt cx="0" cy="0"/>
        </a:xfrm>
      </p:grpSpPr>
      <p:sp>
        <p:nvSpPr>
          <p:cNvPr id="115" name="Google Shape;115;p9"/>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9"/>
          <p:cNvSpPr txBox="1">
            <a:spLocks noGrp="1"/>
          </p:cNvSpPr>
          <p:nvPr>
            <p:ph type="body" idx="1"/>
          </p:nvPr>
        </p:nvSpPr>
        <p:spPr>
          <a:xfrm>
            <a:off x="1154954" y="2603500"/>
            <a:ext cx="4825157"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7" name="Google Shape;117;p9"/>
          <p:cNvSpPr txBox="1">
            <a:spLocks noGrp="1"/>
          </p:cNvSpPr>
          <p:nvPr>
            <p:ph type="body" idx="2"/>
          </p:nvPr>
        </p:nvSpPr>
        <p:spPr>
          <a:xfrm>
            <a:off x="1154954" y="3179762"/>
            <a:ext cx="4825158"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a:lvl1pPr>
            <a:lvl2pPr marL="914400" lvl="1" indent="-320040" algn="l">
              <a:spcBef>
                <a:spcPts val="1000"/>
              </a:spcBef>
              <a:spcAft>
                <a:spcPts val="0"/>
              </a:spcAft>
              <a:buSzPts val="1440"/>
              <a:buChar char="►"/>
              <a:defRPr/>
            </a:lvl2pPr>
            <a:lvl3pPr marL="1371600" lvl="2" indent="-320039" algn="l">
              <a:spcBef>
                <a:spcPts val="1000"/>
              </a:spcBef>
              <a:spcAft>
                <a:spcPts val="0"/>
              </a:spcAft>
              <a:buSzPts val="1440"/>
              <a:buChar char="►"/>
              <a:defRPr/>
            </a:lvl3pPr>
            <a:lvl4pPr marL="1828800" lvl="3" indent="-320039" algn="l">
              <a:spcBef>
                <a:spcPts val="1000"/>
              </a:spcBef>
              <a:spcAft>
                <a:spcPts val="0"/>
              </a:spcAft>
              <a:buSzPts val="1440"/>
              <a:buChar char="►"/>
              <a:defRPr/>
            </a:lvl4pPr>
            <a:lvl5pPr marL="2286000" lvl="4" indent="-320039" algn="l">
              <a:spcBef>
                <a:spcPts val="1000"/>
              </a:spcBef>
              <a:spcAft>
                <a:spcPts val="0"/>
              </a:spcAft>
              <a:buSzPts val="1440"/>
              <a:buChar char="►"/>
              <a:defRPr/>
            </a:lvl5pPr>
            <a:lvl6pPr marL="2743200" lvl="5" indent="-320039" algn="l">
              <a:spcBef>
                <a:spcPts val="1000"/>
              </a:spcBef>
              <a:spcAft>
                <a:spcPts val="0"/>
              </a:spcAft>
              <a:buSzPts val="1440"/>
              <a:buChar char="►"/>
              <a:defRPr/>
            </a:lvl6pPr>
            <a:lvl7pPr marL="3200400" lvl="6" indent="-320039" algn="l">
              <a:spcBef>
                <a:spcPts val="1000"/>
              </a:spcBef>
              <a:spcAft>
                <a:spcPts val="0"/>
              </a:spcAft>
              <a:buSzPts val="1440"/>
              <a:buChar char="►"/>
              <a:defRPr/>
            </a:lvl7pPr>
            <a:lvl8pPr marL="3657600" lvl="7" indent="-320040" algn="l">
              <a:spcBef>
                <a:spcPts val="1000"/>
              </a:spcBef>
              <a:spcAft>
                <a:spcPts val="0"/>
              </a:spcAft>
              <a:buSzPts val="1440"/>
              <a:buChar char="►"/>
              <a:defRPr/>
            </a:lvl8pPr>
            <a:lvl9pPr marL="4114800" lvl="8" indent="-320040" algn="l">
              <a:spcBef>
                <a:spcPts val="1000"/>
              </a:spcBef>
              <a:spcAft>
                <a:spcPts val="0"/>
              </a:spcAft>
              <a:buSzPts val="1440"/>
              <a:buChar char="►"/>
              <a:defRPr/>
            </a:lvl9pPr>
          </a:lstStyle>
          <a:p>
            <a:endParaRPr/>
          </a:p>
        </p:txBody>
      </p:sp>
      <p:sp>
        <p:nvSpPr>
          <p:cNvPr id="118" name="Google Shape;118;p9"/>
          <p:cNvSpPr txBox="1">
            <a:spLocks noGrp="1"/>
          </p:cNvSpPr>
          <p:nvPr>
            <p:ph type="body" idx="3"/>
          </p:nvPr>
        </p:nvSpPr>
        <p:spPr>
          <a:xfrm>
            <a:off x="6208712" y="2603500"/>
            <a:ext cx="4825159" cy="576262"/>
          </a:xfrm>
          <a:prstGeom prst="rect">
            <a:avLst/>
          </a:prstGeom>
          <a:noFill/>
          <a:ln>
            <a:noFill/>
          </a:ln>
        </p:spPr>
        <p:txBody>
          <a:bodyPr spcFirstLastPara="1" wrap="square" lIns="91425" tIns="45700" rIns="91425" bIns="45700" anchor="b" anchorCtr="0">
            <a:noAutofit/>
          </a:bodyPr>
          <a:lstStyle>
            <a:lvl1pPr marL="457200" lvl="0" indent="-228600" algn="l">
              <a:spcBef>
                <a:spcPts val="1000"/>
              </a:spcBef>
              <a:spcAft>
                <a:spcPts val="0"/>
              </a:spcAft>
              <a:buSzPts val="1920"/>
              <a:buNone/>
              <a:defRPr sz="2400" b="0">
                <a:solidFill>
                  <a:schemeClr val="accent1"/>
                </a:solidFill>
              </a:defRPr>
            </a:lvl1pPr>
            <a:lvl2pPr marL="914400" lvl="1" indent="-228600" algn="l">
              <a:spcBef>
                <a:spcPts val="1000"/>
              </a:spcBef>
              <a:spcAft>
                <a:spcPts val="0"/>
              </a:spcAft>
              <a:buSzPts val="1600"/>
              <a:buNone/>
              <a:defRPr sz="2000" b="1"/>
            </a:lvl2pPr>
            <a:lvl3pPr marL="1371600" lvl="2" indent="-228600" algn="l">
              <a:spcBef>
                <a:spcPts val="1000"/>
              </a:spcBef>
              <a:spcAft>
                <a:spcPts val="0"/>
              </a:spcAft>
              <a:buSzPts val="1440"/>
              <a:buNone/>
              <a:defRPr sz="1800" b="1"/>
            </a:lvl3pPr>
            <a:lvl4pPr marL="1828800" lvl="3" indent="-228600" algn="l">
              <a:spcBef>
                <a:spcPts val="1000"/>
              </a:spcBef>
              <a:spcAft>
                <a:spcPts val="0"/>
              </a:spcAft>
              <a:buSzPts val="1280"/>
              <a:buNone/>
              <a:defRPr sz="1600" b="1"/>
            </a:lvl4pPr>
            <a:lvl5pPr marL="2286000" lvl="4" indent="-228600" algn="l">
              <a:spcBef>
                <a:spcPts val="1000"/>
              </a:spcBef>
              <a:spcAft>
                <a:spcPts val="0"/>
              </a:spcAft>
              <a:buSzPts val="1280"/>
              <a:buNone/>
              <a:defRPr sz="1600" b="1"/>
            </a:lvl5pPr>
            <a:lvl6pPr marL="2743200" lvl="5" indent="-228600" algn="l">
              <a:spcBef>
                <a:spcPts val="1000"/>
              </a:spcBef>
              <a:spcAft>
                <a:spcPts val="0"/>
              </a:spcAft>
              <a:buSzPts val="1280"/>
              <a:buNone/>
              <a:defRPr sz="1600" b="1"/>
            </a:lvl6pPr>
            <a:lvl7pPr marL="3200400" lvl="6" indent="-228600" algn="l">
              <a:spcBef>
                <a:spcPts val="1000"/>
              </a:spcBef>
              <a:spcAft>
                <a:spcPts val="0"/>
              </a:spcAft>
              <a:buSzPts val="1280"/>
              <a:buNone/>
              <a:defRPr sz="1600" b="1"/>
            </a:lvl7pPr>
            <a:lvl8pPr marL="3657600" lvl="7" indent="-228600" algn="l">
              <a:spcBef>
                <a:spcPts val="1000"/>
              </a:spcBef>
              <a:spcAft>
                <a:spcPts val="0"/>
              </a:spcAft>
              <a:buSzPts val="1280"/>
              <a:buNone/>
              <a:defRPr sz="1600" b="1"/>
            </a:lvl8pPr>
            <a:lvl9pPr marL="4114800" lvl="8" indent="-228600" algn="l">
              <a:spcBef>
                <a:spcPts val="1000"/>
              </a:spcBef>
              <a:spcAft>
                <a:spcPts val="0"/>
              </a:spcAft>
              <a:buSzPts val="1280"/>
              <a:buNone/>
              <a:defRPr sz="1600" b="1"/>
            </a:lvl9pPr>
          </a:lstStyle>
          <a:p>
            <a:endParaRPr/>
          </a:p>
        </p:txBody>
      </p:sp>
      <p:sp>
        <p:nvSpPr>
          <p:cNvPr id="119" name="Google Shape;119;p9"/>
          <p:cNvSpPr txBox="1">
            <a:spLocks noGrp="1"/>
          </p:cNvSpPr>
          <p:nvPr>
            <p:ph type="body" idx="4"/>
          </p:nvPr>
        </p:nvSpPr>
        <p:spPr>
          <a:xfrm>
            <a:off x="6208712" y="3179762"/>
            <a:ext cx="4825159" cy="2840039"/>
          </a:xfrm>
          <a:prstGeom prst="rect">
            <a:avLst/>
          </a:prstGeom>
          <a:noFill/>
          <a:ln>
            <a:noFill/>
          </a:ln>
        </p:spPr>
        <p:txBody>
          <a:bodyPr spcFirstLastPara="1" wrap="square" lIns="91425" tIns="45700" rIns="91425" bIns="45700" anchor="t" anchorCtr="0">
            <a:noAutofit/>
          </a:bodyPr>
          <a:lstStyle>
            <a:lvl1pPr marL="457200" lvl="0" indent="-320040" algn="l">
              <a:spcBef>
                <a:spcPts val="1000"/>
              </a:spcBef>
              <a:spcAft>
                <a:spcPts val="0"/>
              </a:spcAft>
              <a:buSzPts val="1440"/>
              <a:buChar char="►"/>
              <a:defRPr sz="1800"/>
            </a:lvl1pPr>
            <a:lvl2pPr marL="914400" lvl="1" indent="-309880" algn="l">
              <a:spcBef>
                <a:spcPts val="1000"/>
              </a:spcBef>
              <a:spcAft>
                <a:spcPts val="0"/>
              </a:spcAft>
              <a:buSzPts val="1280"/>
              <a:buChar char="►"/>
              <a:defRPr sz="1600"/>
            </a:lvl2pPr>
            <a:lvl3pPr marL="1371600" lvl="2" indent="-299719" algn="l">
              <a:spcBef>
                <a:spcPts val="1000"/>
              </a:spcBef>
              <a:spcAft>
                <a:spcPts val="0"/>
              </a:spcAft>
              <a:buSzPts val="1120"/>
              <a:buChar char="►"/>
              <a:defRPr sz="1400"/>
            </a:lvl3pPr>
            <a:lvl4pPr marL="1828800" lvl="3" indent="-289560" algn="l">
              <a:spcBef>
                <a:spcPts val="1000"/>
              </a:spcBef>
              <a:spcAft>
                <a:spcPts val="0"/>
              </a:spcAft>
              <a:buSzPts val="960"/>
              <a:buChar char="►"/>
              <a:defRPr sz="1200"/>
            </a:lvl4pPr>
            <a:lvl5pPr marL="2286000" lvl="4" indent="-289560" algn="l">
              <a:spcBef>
                <a:spcPts val="1000"/>
              </a:spcBef>
              <a:spcAft>
                <a:spcPts val="0"/>
              </a:spcAft>
              <a:buSzPts val="960"/>
              <a:buChar char="►"/>
              <a:defRPr sz="1200"/>
            </a:lvl5pPr>
            <a:lvl6pPr marL="2743200" lvl="5" indent="-289560" algn="l">
              <a:spcBef>
                <a:spcPts val="1000"/>
              </a:spcBef>
              <a:spcAft>
                <a:spcPts val="0"/>
              </a:spcAft>
              <a:buSzPts val="960"/>
              <a:buChar char="►"/>
              <a:defRPr sz="1200"/>
            </a:lvl6pPr>
            <a:lvl7pPr marL="3200400" lvl="6" indent="-289560" algn="l">
              <a:spcBef>
                <a:spcPts val="1000"/>
              </a:spcBef>
              <a:spcAft>
                <a:spcPts val="0"/>
              </a:spcAft>
              <a:buSzPts val="960"/>
              <a:buChar char="►"/>
              <a:defRPr sz="1200"/>
            </a:lvl7pPr>
            <a:lvl8pPr marL="3657600" lvl="7" indent="-289559" algn="l">
              <a:spcBef>
                <a:spcPts val="1000"/>
              </a:spcBef>
              <a:spcAft>
                <a:spcPts val="0"/>
              </a:spcAft>
              <a:buSzPts val="960"/>
              <a:buChar char="►"/>
              <a:defRPr sz="1200"/>
            </a:lvl8pPr>
            <a:lvl9pPr marL="4114800" lvl="8" indent="-289559" algn="l">
              <a:spcBef>
                <a:spcPts val="1000"/>
              </a:spcBef>
              <a:spcAft>
                <a:spcPts val="0"/>
              </a:spcAft>
              <a:buSzPts val="960"/>
              <a:buChar char="►"/>
              <a:defRPr sz="1200"/>
            </a:lvl9pPr>
          </a:lstStyle>
          <a:p>
            <a:endParaRPr/>
          </a:p>
        </p:txBody>
      </p:sp>
      <p:sp>
        <p:nvSpPr>
          <p:cNvPr id="120" name="Google Shape;120;p9"/>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83C2F13-D50A-4598-83F7-91FF891550BE}"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21" name="Google Shape;121;p9"/>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22" name="Google Shape;122;p9"/>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002762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23"/>
        <p:cNvGrpSpPr/>
        <p:nvPr/>
      </p:nvGrpSpPr>
      <p:grpSpPr>
        <a:xfrm>
          <a:off x="0" y="0"/>
          <a:ext cx="0" cy="0"/>
          <a:chOff x="0" y="0"/>
          <a:chExt cx="0" cy="0"/>
        </a:xfrm>
      </p:grpSpPr>
      <p:sp>
        <p:nvSpPr>
          <p:cNvPr id="124" name="Google Shape;124;p10"/>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chemeClr val="lt2"/>
              </a:buClr>
              <a:buSzPts val="3600"/>
              <a:buFont typeface="Century Gothic"/>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10"/>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DF309495-5D79-45EA-9FC7-3B68D71AD500}"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26" name="Google Shape;126;p10"/>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27" name="Google Shape;127;p10"/>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97107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type="blank">
  <p:cSld name="Blank">
    <p:spTree>
      <p:nvGrpSpPr>
        <p:cNvPr id="1" name="Shape 128"/>
        <p:cNvGrpSpPr/>
        <p:nvPr/>
      </p:nvGrpSpPr>
      <p:grpSpPr>
        <a:xfrm>
          <a:off x="0" y="0"/>
          <a:ext cx="0" cy="0"/>
          <a:chOff x="0" y="0"/>
          <a:chExt cx="0" cy="0"/>
        </a:xfrm>
      </p:grpSpPr>
      <p:sp>
        <p:nvSpPr>
          <p:cNvPr id="129" name="Google Shape;129;p1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5DD82CED-C0F3-46CC-9ABE-73C3F6D64FFC}"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30" name="Google Shape;130;p1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31" name="Google Shape;131;p1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lvl="0" indent="0" algn="ctr">
              <a:spcBef>
                <a:spcPts val="0"/>
              </a:spcBef>
              <a:buNone/>
              <a:defRPr/>
            </a:lvl1pPr>
            <a:lvl2pPr marL="0" lvl="1" indent="0" algn="ctr">
              <a:spcBef>
                <a:spcPts val="0"/>
              </a:spcBef>
              <a:buNone/>
              <a:defRPr/>
            </a:lvl2pPr>
            <a:lvl3pPr marL="0" lvl="2" indent="0" algn="ctr">
              <a:spcBef>
                <a:spcPts val="0"/>
              </a:spcBef>
              <a:buNone/>
              <a:defRPr/>
            </a:lvl3pPr>
            <a:lvl4pPr marL="0" lvl="3" indent="0" algn="ctr">
              <a:spcBef>
                <a:spcPts val="0"/>
              </a:spcBef>
              <a:buNone/>
              <a:defRPr/>
            </a:lvl4pPr>
            <a:lvl5pPr marL="0" lvl="4" indent="0" algn="ctr">
              <a:spcBef>
                <a:spcPts val="0"/>
              </a:spcBef>
              <a:buNone/>
              <a:defRPr/>
            </a:lvl5pPr>
            <a:lvl6pPr marL="0" lvl="5" indent="0" algn="ctr">
              <a:spcBef>
                <a:spcPts val="0"/>
              </a:spcBef>
              <a:buNone/>
              <a:defRPr/>
            </a:lvl6pPr>
            <a:lvl7pPr marL="0" lvl="6" indent="0" algn="ctr">
              <a:spcBef>
                <a:spcPts val="0"/>
              </a:spcBef>
              <a:buNone/>
              <a:defRPr/>
            </a:lvl7pPr>
            <a:lvl8pPr marL="0" lvl="7" indent="0" algn="ctr">
              <a:spcBef>
                <a:spcPts val="0"/>
              </a:spcBef>
              <a:buNone/>
              <a:defRPr/>
            </a:lvl8pPr>
            <a:lvl9pPr marL="0" lvl="8" indent="0" algn="ctr">
              <a:spcBef>
                <a:spcPts val="0"/>
              </a:spcBef>
              <a:buNone/>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9346989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grpSp>
        <p:nvGrpSpPr>
          <p:cNvPr id="6" name="Google Shape;6;p1"/>
          <p:cNvGrpSpPr/>
          <p:nvPr/>
        </p:nvGrpSpPr>
        <p:grpSpPr>
          <a:xfrm>
            <a:off x="0" y="0"/>
            <a:ext cx="12192000" cy="6858000"/>
            <a:chOff x="0" y="0"/>
            <a:chExt cx="12192000" cy="6858000"/>
          </a:xfrm>
        </p:grpSpPr>
        <p:sp>
          <p:nvSpPr>
            <p:cNvPr id="7" name="Google Shape;7;p1"/>
            <p:cNvSpPr/>
            <p:nvPr/>
          </p:nvSpPr>
          <p:spPr>
            <a:xfrm>
              <a:off x="0" y="0"/>
              <a:ext cx="12192000" cy="6858000"/>
            </a:xfrm>
            <a:prstGeom prst="rect">
              <a:avLst/>
            </a:prstGeom>
            <a:blipFill rotWithShape="1">
              <a:blip r:embed="rId23">
                <a:alphaModFix/>
              </a:blip>
              <a:stretch>
                <a:fillRect/>
              </a:stretch>
            </a:blip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 name="Google Shape;8;p1"/>
            <p:cNvSpPr/>
            <p:nvPr/>
          </p:nvSpPr>
          <p:spPr>
            <a:xfrm>
              <a:off x="0"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9" name="Google Shape;9;p1"/>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0" name="Google Shape;10;p1"/>
            <p:cNvSpPr/>
            <p:nvPr/>
          </p:nvSpPr>
          <p:spPr>
            <a:xfrm>
              <a:off x="8609012" y="5867400"/>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1" name="Google Shape;11;p1"/>
            <p:cNvSpPr/>
            <p:nvPr/>
          </p:nvSpPr>
          <p:spPr>
            <a:xfrm>
              <a:off x="860901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1"/>
            <p:cNvSpPr/>
            <p:nvPr/>
          </p:nvSpPr>
          <p:spPr>
            <a:xfrm>
              <a:off x="7999412" y="8464"/>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l="50000" t="50000" r="50000" b="50000"/>
              </a:path>
              <a:tileRect/>
            </a:gra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1"/>
            <p:cNvSpPr/>
            <p:nvPr/>
          </p:nvSpPr>
          <p:spPr>
            <a:xfrm rot="-589932">
              <a:off x="8490951" y="1797517"/>
              <a:ext cx="3299407" cy="440924"/>
            </a:xfrm>
            <a:custGeom>
              <a:avLst/>
              <a:gdLst/>
              <a:ahLst/>
              <a:cxnLst/>
              <a:rect l="l" t="t" r="r" b="b"/>
              <a:pathLst>
                <a:path w="10000" h="5291" extrusionOk="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1"/>
            <p:cNvSpPr/>
            <p:nvPr/>
          </p:nvSpPr>
          <p:spPr>
            <a:xfrm>
              <a:off x="459506" y="1866405"/>
              <a:ext cx="11277600" cy="4533900"/>
            </a:xfrm>
            <a:custGeom>
              <a:avLst/>
              <a:gdLst/>
              <a:ahLst/>
              <a:cxnLst/>
              <a:rect l="l" t="t" r="r" b="b"/>
              <a:pathLst>
                <a:path w="7104" h="2856" extrusionOk="0">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lt1"/>
            </a:solidFill>
            <a:ln>
              <a:noFill/>
            </a:ln>
          </p:spPr>
        </p:sp>
        <p:sp>
          <p:nvSpPr>
            <p:cNvPr id="15" name="Google Shape;15;p1"/>
            <p:cNvSpPr/>
            <p:nvPr/>
          </p:nvSpPr>
          <p:spPr>
            <a:xfrm>
              <a:off x="0" y="1587"/>
              <a:ext cx="12192000" cy="6856413"/>
            </a:xfrm>
            <a:custGeom>
              <a:avLst/>
              <a:gdLst/>
              <a:ahLst/>
              <a:cxnLst/>
              <a:rect l="l" t="t" r="r" b="b"/>
              <a:pathLst>
                <a:path w="15356" h="8638" extrusionOk="0">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lt1"/>
            </a:solidFill>
            <a:ln>
              <a:noFill/>
            </a:ln>
          </p:spPr>
        </p:sp>
      </p:grpSp>
      <p:sp>
        <p:nvSpPr>
          <p:cNvPr id="16" name="Google Shape;16;p1"/>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Clr>
                <a:schemeClr val="lt2"/>
              </a:buClr>
              <a:buSzPts val="3600"/>
              <a:buFont typeface="Century Gothic"/>
              <a:buNone/>
              <a:defRPr sz="3600" b="0" i="0" u="none" strike="noStrike" cap="none">
                <a:solidFill>
                  <a:schemeClr val="lt2"/>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2"/>
                </a:solidFill>
              </a:defRPr>
            </a:lvl2pPr>
            <a:lvl3pPr marR="0" lvl="2" algn="l" rtl="0">
              <a:spcBef>
                <a:spcPts val="0"/>
              </a:spcBef>
              <a:spcAft>
                <a:spcPts val="0"/>
              </a:spcAft>
              <a:buSzPts val="1400"/>
              <a:buNone/>
              <a:defRPr sz="1800" b="0" i="0" u="none" strike="noStrike" cap="none">
                <a:solidFill>
                  <a:schemeClr val="dk2"/>
                </a:solidFill>
              </a:defRPr>
            </a:lvl3pPr>
            <a:lvl4pPr marR="0" lvl="3" algn="l" rtl="0">
              <a:spcBef>
                <a:spcPts val="0"/>
              </a:spcBef>
              <a:spcAft>
                <a:spcPts val="0"/>
              </a:spcAft>
              <a:buSzPts val="1400"/>
              <a:buNone/>
              <a:defRPr sz="1800" b="0" i="0" u="none" strike="noStrike" cap="none">
                <a:solidFill>
                  <a:schemeClr val="dk2"/>
                </a:solidFill>
              </a:defRPr>
            </a:lvl4pPr>
            <a:lvl5pPr marR="0" lvl="4" algn="l" rtl="0">
              <a:spcBef>
                <a:spcPts val="0"/>
              </a:spcBef>
              <a:spcAft>
                <a:spcPts val="0"/>
              </a:spcAft>
              <a:buSzPts val="1400"/>
              <a:buNone/>
              <a:defRPr sz="1800" b="0" i="0" u="none" strike="noStrike" cap="none">
                <a:solidFill>
                  <a:schemeClr val="dk2"/>
                </a:solidFill>
              </a:defRPr>
            </a:lvl5pPr>
            <a:lvl6pPr marR="0" lvl="5" algn="l" rtl="0">
              <a:spcBef>
                <a:spcPts val="0"/>
              </a:spcBef>
              <a:spcAft>
                <a:spcPts val="0"/>
              </a:spcAft>
              <a:buSzPts val="1400"/>
              <a:buNone/>
              <a:defRPr sz="1800" b="0" i="0" u="none" strike="noStrike" cap="none">
                <a:solidFill>
                  <a:schemeClr val="dk2"/>
                </a:solidFill>
              </a:defRPr>
            </a:lvl6pPr>
            <a:lvl7pPr marR="0" lvl="6" algn="l" rtl="0">
              <a:spcBef>
                <a:spcPts val="0"/>
              </a:spcBef>
              <a:spcAft>
                <a:spcPts val="0"/>
              </a:spcAft>
              <a:buSzPts val="1400"/>
              <a:buNone/>
              <a:defRPr sz="1800" b="0" i="0" u="none" strike="noStrike" cap="none">
                <a:solidFill>
                  <a:schemeClr val="dk2"/>
                </a:solidFill>
              </a:defRPr>
            </a:lvl7pPr>
            <a:lvl8pPr marR="0" lvl="7" algn="l" rtl="0">
              <a:spcBef>
                <a:spcPts val="0"/>
              </a:spcBef>
              <a:spcAft>
                <a:spcPts val="0"/>
              </a:spcAft>
              <a:buSzPts val="1400"/>
              <a:buNone/>
              <a:defRPr sz="1800" b="0" i="0" u="none" strike="noStrike" cap="none">
                <a:solidFill>
                  <a:schemeClr val="dk2"/>
                </a:solidFill>
              </a:defRPr>
            </a:lvl8pPr>
            <a:lvl9pPr marR="0" lvl="8" algn="l" rtl="0">
              <a:spcBef>
                <a:spcPts val="0"/>
              </a:spcBef>
              <a:spcAft>
                <a:spcPts val="0"/>
              </a:spcAft>
              <a:buSzPts val="1400"/>
              <a:buNone/>
              <a:defRPr sz="1800" b="0" i="0" u="none" strike="noStrike" cap="none">
                <a:solidFill>
                  <a:schemeClr val="dk2"/>
                </a:solidFill>
              </a:defRPr>
            </a:lvl9pPr>
          </a:lstStyle>
          <a:p>
            <a:endParaRPr/>
          </a:p>
        </p:txBody>
      </p:sp>
      <p:sp>
        <p:nvSpPr>
          <p:cNvPr id="17" name="Google Shape;17;p1"/>
          <p:cNvSpPr txBox="1">
            <a:spLocks noGrp="1"/>
          </p:cNvSpPr>
          <p:nvPr>
            <p:ph type="body" idx="1"/>
          </p:nvPr>
        </p:nvSpPr>
        <p:spPr>
          <a:xfrm>
            <a:off x="1154954" y="2603500"/>
            <a:ext cx="8761413" cy="3416300"/>
          </a:xfrm>
          <a:prstGeom prst="rect">
            <a:avLst/>
          </a:prstGeom>
          <a:noFill/>
          <a:ln>
            <a:noFill/>
          </a:ln>
        </p:spPr>
        <p:txBody>
          <a:bodyPr spcFirstLastPara="1" wrap="square" lIns="91425" tIns="45700" rIns="91425" bIns="45700" anchor="t" anchorCtr="0">
            <a:noAutofit/>
          </a:bodyPr>
          <a:lstStyle>
            <a:lvl1pPr marL="457200" marR="0" lvl="0" indent="-320040" algn="l" rtl="0">
              <a:spcBef>
                <a:spcPts val="1000"/>
              </a:spcBef>
              <a:spcAft>
                <a:spcPts val="0"/>
              </a:spcAft>
              <a:buClr>
                <a:schemeClr val="accent1"/>
              </a:buClr>
              <a:buSzPts val="1440"/>
              <a:buFont typeface="Noto Sans Symbols"/>
              <a:buChar char="►"/>
              <a:defRPr sz="1800" b="0" i="0" u="none" strike="noStrike" cap="none">
                <a:solidFill>
                  <a:srgbClr val="3F3F3F"/>
                </a:solidFill>
                <a:latin typeface="Century Gothic"/>
                <a:ea typeface="Century Gothic"/>
                <a:cs typeface="Century Gothic"/>
                <a:sym typeface="Century Gothic"/>
              </a:defRPr>
            </a:lvl1pPr>
            <a:lvl2pPr marL="914400" marR="0" lvl="1" indent="-309880" algn="l" rtl="0">
              <a:spcBef>
                <a:spcPts val="1000"/>
              </a:spcBef>
              <a:spcAft>
                <a:spcPts val="0"/>
              </a:spcAft>
              <a:buClr>
                <a:schemeClr val="accent1"/>
              </a:buClr>
              <a:buSzPts val="1280"/>
              <a:buFont typeface="Noto Sans Symbols"/>
              <a:buChar char="►"/>
              <a:defRPr sz="1600" b="0" i="0" u="none" strike="noStrike" cap="none">
                <a:solidFill>
                  <a:srgbClr val="3F3F3F"/>
                </a:solidFill>
                <a:latin typeface="Century Gothic"/>
                <a:ea typeface="Century Gothic"/>
                <a:cs typeface="Century Gothic"/>
                <a:sym typeface="Century Gothic"/>
              </a:defRPr>
            </a:lvl2pPr>
            <a:lvl3pPr marL="1371600" marR="0" lvl="2" indent="-299719" algn="l" rtl="0">
              <a:spcBef>
                <a:spcPts val="1000"/>
              </a:spcBef>
              <a:spcAft>
                <a:spcPts val="0"/>
              </a:spcAft>
              <a:buClr>
                <a:schemeClr val="accent1"/>
              </a:buClr>
              <a:buSzPts val="1120"/>
              <a:buFont typeface="Noto Sans Symbols"/>
              <a:buChar char="►"/>
              <a:defRPr sz="1400" b="0" i="0" u="none" strike="noStrike" cap="none">
                <a:solidFill>
                  <a:srgbClr val="3F3F3F"/>
                </a:solidFill>
                <a:latin typeface="Century Gothic"/>
                <a:ea typeface="Century Gothic"/>
                <a:cs typeface="Century Gothic"/>
                <a:sym typeface="Century Gothic"/>
              </a:defRPr>
            </a:lvl3pPr>
            <a:lvl4pPr marL="1828800" marR="0" lvl="3"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4pPr>
            <a:lvl5pPr marL="2286000" marR="0" lvl="4"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5pPr>
            <a:lvl6pPr marL="2743200" marR="0" lvl="5"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6pPr>
            <a:lvl7pPr marL="3200400" marR="0" lvl="6" indent="-289560"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7pPr>
            <a:lvl8pPr marL="3657600" marR="0" lvl="7"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8pPr>
            <a:lvl9pPr marL="4114800" marR="0" lvl="8" indent="-289559" algn="l" rtl="0">
              <a:spcBef>
                <a:spcPts val="1000"/>
              </a:spcBef>
              <a:spcAft>
                <a:spcPts val="0"/>
              </a:spcAft>
              <a:buClr>
                <a:schemeClr val="accent1"/>
              </a:buClr>
              <a:buSzPts val="960"/>
              <a:buFont typeface="Noto Sans Symbols"/>
              <a:buChar char="►"/>
              <a:defRPr sz="1200" b="0" i="0" u="none" strike="noStrike" cap="none">
                <a:solidFill>
                  <a:srgbClr val="3F3F3F"/>
                </a:solidFill>
                <a:latin typeface="Century Gothic"/>
                <a:ea typeface="Century Gothic"/>
                <a:cs typeface="Century Gothic"/>
                <a:sym typeface="Century Gothic"/>
              </a:defRPr>
            </a:lvl9pPr>
          </a:lstStyle>
          <a:p>
            <a:endParaRPr/>
          </a:p>
        </p:txBody>
      </p:sp>
      <p:sp>
        <p:nvSpPr>
          <p:cNvPr id="18" name="Google Shape;18;p1"/>
          <p:cNvSpPr txBox="1">
            <a:spLocks noGrp="1"/>
          </p:cNvSpPr>
          <p:nvPr>
            <p:ph type="dt" idx="10"/>
          </p:nvPr>
        </p:nvSpPr>
        <p:spPr>
          <a:xfrm>
            <a:off x="10653104" y="6391838"/>
            <a:ext cx="990599" cy="304799"/>
          </a:xfrm>
          <a:prstGeom prst="rect">
            <a:avLst/>
          </a:prstGeom>
          <a:noFill/>
          <a:ln>
            <a:noFill/>
          </a:ln>
        </p:spPr>
        <p:txBody>
          <a:bodyPr spcFirstLastPara="1" wrap="square" lIns="91425" tIns="45700" rIns="91425" bIns="45700" anchor="ctr" anchorCtr="0">
            <a:noAutofit/>
          </a:bodyPr>
          <a:lstStyle>
            <a:lvl1pPr marR="0" lvl="0" algn="r"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36AA047B-14FE-4D98-97BA-C1B70785075B}" type="datetime1">
              <a:rPr kumimoji="0" lang="en-US" sz="1000" b="1" i="0" u="none" strike="noStrike" kern="0" cap="none" spc="0" normalizeH="0" baseline="0" noProof="0" smtClean="0">
                <a:ln>
                  <a:noFill/>
                </a:ln>
                <a:solidFill>
                  <a:srgbClr val="B31166"/>
                </a:solidFill>
                <a:effectLst/>
                <a:uLnTx/>
                <a:uFillTx/>
                <a:latin typeface="Century Gothic"/>
                <a:sym typeface="Century Gothic"/>
              </a:rPr>
              <a:t>7/1/2020</a:t>
            </a:fld>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19" name="Google Shape;19;p1"/>
          <p:cNvSpPr txBox="1">
            <a:spLocks noGrp="1"/>
          </p:cNvSpPr>
          <p:nvPr>
            <p:ph type="ftr" idx="11"/>
          </p:nvPr>
        </p:nvSpPr>
        <p:spPr>
          <a:xfrm>
            <a:off x="561110" y="6391838"/>
            <a:ext cx="3859795" cy="304801"/>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000" b="1" i="0" u="none" strike="noStrike" cap="none">
                <a:solidFill>
                  <a:schemeClr val="accent1"/>
                </a:solidFill>
                <a:latin typeface="Century Gothic"/>
                <a:ea typeface="Century Gothic"/>
                <a:cs typeface="Century Gothic"/>
                <a:sym typeface="Century Gothic"/>
              </a:defRPr>
            </a:lvl1pPr>
            <a:lvl2pPr marR="0" lvl="1"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2pPr>
            <a:lvl3pPr marR="0" lvl="2"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3pPr>
            <a:lvl4pPr marR="0" lvl="3"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4pPr>
            <a:lvl5pPr marR="0" lvl="4"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5pPr>
            <a:lvl6pPr marR="0" lvl="5"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6pPr>
            <a:lvl7pPr marR="0" lvl="6"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7pPr>
            <a:lvl8pPr marR="0" lvl="7"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8pPr>
            <a:lvl9pPr marR="0" lvl="8" algn="l" rtl="0">
              <a:spcBef>
                <a:spcPts val="0"/>
              </a:spcBef>
              <a:spcAft>
                <a:spcPts val="0"/>
              </a:spcAft>
              <a:buSzPts val="1400"/>
              <a:buNone/>
              <a:defRPr sz="1800" b="0" i="0" u="none" strike="noStrike" cap="none">
                <a:solidFill>
                  <a:schemeClr val="dk1"/>
                </a:solidFill>
                <a:latin typeface="Century Gothic"/>
                <a:ea typeface="Century Gothic"/>
                <a:cs typeface="Century Gothic"/>
                <a:sym typeface="Century Gothic"/>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000" b="1" i="0" u="none" strike="noStrike" kern="0" cap="none" spc="0" normalizeH="0" baseline="0" noProof="0">
              <a:ln>
                <a:noFill/>
              </a:ln>
              <a:solidFill>
                <a:srgbClr val="B31166"/>
              </a:solidFill>
              <a:effectLst/>
              <a:uLnTx/>
              <a:uFillTx/>
              <a:latin typeface="Century Gothic"/>
              <a:sym typeface="Century Gothic"/>
            </a:endParaRPr>
          </a:p>
        </p:txBody>
      </p:sp>
      <p:sp>
        <p:nvSpPr>
          <p:cNvPr id="20" name="Google Shape;20;p1"/>
          <p:cNvSpPr/>
          <p:nvPr/>
        </p:nvSpPr>
        <p:spPr>
          <a:xfrm>
            <a:off x="10437812" y="0"/>
            <a:ext cx="685800" cy="1143000"/>
          </a:xfrm>
          <a:prstGeom prst="rect">
            <a:avLst/>
          </a:prstGeom>
          <a:solidFill>
            <a:schemeClr val="accent1"/>
          </a:solidFill>
          <a:ln>
            <a:noFill/>
          </a:ln>
          <a:effectLst>
            <a:outerShdw blurRad="38100" dist="25400" dir="5400000" rotWithShape="0">
              <a:srgbClr val="000000">
                <a:alpha val="44705"/>
              </a:srgbClr>
            </a:outerShdw>
          </a:effectLst>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1"/>
          <p:cNvSpPr txBox="1">
            <a:spLocks noGrp="1"/>
          </p:cNvSpPr>
          <p:nvPr>
            <p:ph type="sldNum" idx="12"/>
          </p:nvPr>
        </p:nvSpPr>
        <p:spPr>
          <a:xfrm>
            <a:off x="10352540" y="295729"/>
            <a:ext cx="838199" cy="767687"/>
          </a:xfrm>
          <a:prstGeom prst="rect">
            <a:avLst/>
          </a:prstGeom>
          <a:noFill/>
          <a:ln>
            <a:noFill/>
          </a:ln>
        </p:spPr>
        <p:txBody>
          <a:bodyPr spcFirstLastPara="1" wrap="square" lIns="91425" tIns="45700" rIns="91425" bIns="45700" anchor="b" anchorCtr="0">
            <a:noAutofit/>
          </a:bodyPr>
          <a:lstStyle>
            <a:lvl1pPr marL="0" marR="0" lvl="0" indent="0" algn="ctr" rtl="0">
              <a:spcBef>
                <a:spcPts val="0"/>
              </a:spcBef>
              <a:buNone/>
              <a:defRPr sz="2800" b="0" i="0" u="none" strike="noStrike" cap="none">
                <a:solidFill>
                  <a:schemeClr val="lt1"/>
                </a:solidFill>
                <a:latin typeface="Century Gothic"/>
                <a:ea typeface="Century Gothic"/>
                <a:cs typeface="Century Gothic"/>
                <a:sym typeface="Century Gothic"/>
              </a:defRPr>
            </a:lvl1pPr>
            <a:lvl2pPr marL="0" marR="0" lvl="1" indent="0" algn="ctr" rtl="0">
              <a:spcBef>
                <a:spcPts val="0"/>
              </a:spcBef>
              <a:buNone/>
              <a:defRPr sz="2800" b="0" i="0" u="none" strike="noStrike" cap="none">
                <a:solidFill>
                  <a:schemeClr val="lt1"/>
                </a:solidFill>
                <a:latin typeface="Century Gothic"/>
                <a:ea typeface="Century Gothic"/>
                <a:cs typeface="Century Gothic"/>
                <a:sym typeface="Century Gothic"/>
              </a:defRPr>
            </a:lvl2pPr>
            <a:lvl3pPr marL="0" marR="0" lvl="2" indent="0" algn="ctr" rtl="0">
              <a:spcBef>
                <a:spcPts val="0"/>
              </a:spcBef>
              <a:buNone/>
              <a:defRPr sz="2800" b="0" i="0" u="none" strike="noStrike" cap="none">
                <a:solidFill>
                  <a:schemeClr val="lt1"/>
                </a:solidFill>
                <a:latin typeface="Century Gothic"/>
                <a:ea typeface="Century Gothic"/>
                <a:cs typeface="Century Gothic"/>
                <a:sym typeface="Century Gothic"/>
              </a:defRPr>
            </a:lvl3pPr>
            <a:lvl4pPr marL="0" marR="0" lvl="3" indent="0" algn="ctr" rtl="0">
              <a:spcBef>
                <a:spcPts val="0"/>
              </a:spcBef>
              <a:buNone/>
              <a:defRPr sz="2800" b="0" i="0" u="none" strike="noStrike" cap="none">
                <a:solidFill>
                  <a:schemeClr val="lt1"/>
                </a:solidFill>
                <a:latin typeface="Century Gothic"/>
                <a:ea typeface="Century Gothic"/>
                <a:cs typeface="Century Gothic"/>
                <a:sym typeface="Century Gothic"/>
              </a:defRPr>
            </a:lvl4pPr>
            <a:lvl5pPr marL="0" marR="0" lvl="4" indent="0" algn="ctr" rtl="0">
              <a:spcBef>
                <a:spcPts val="0"/>
              </a:spcBef>
              <a:buNone/>
              <a:defRPr sz="2800" b="0" i="0" u="none" strike="noStrike" cap="none">
                <a:solidFill>
                  <a:schemeClr val="lt1"/>
                </a:solidFill>
                <a:latin typeface="Century Gothic"/>
                <a:ea typeface="Century Gothic"/>
                <a:cs typeface="Century Gothic"/>
                <a:sym typeface="Century Gothic"/>
              </a:defRPr>
            </a:lvl5pPr>
            <a:lvl6pPr marL="0" marR="0" lvl="5" indent="0" algn="ctr" rtl="0">
              <a:spcBef>
                <a:spcPts val="0"/>
              </a:spcBef>
              <a:buNone/>
              <a:defRPr sz="2800" b="0" i="0" u="none" strike="noStrike" cap="none">
                <a:solidFill>
                  <a:schemeClr val="lt1"/>
                </a:solidFill>
                <a:latin typeface="Century Gothic"/>
                <a:ea typeface="Century Gothic"/>
                <a:cs typeface="Century Gothic"/>
                <a:sym typeface="Century Gothic"/>
              </a:defRPr>
            </a:lvl6pPr>
            <a:lvl7pPr marL="0" marR="0" lvl="6" indent="0" algn="ctr" rtl="0">
              <a:spcBef>
                <a:spcPts val="0"/>
              </a:spcBef>
              <a:buNone/>
              <a:defRPr sz="2800" b="0" i="0" u="none" strike="noStrike" cap="none">
                <a:solidFill>
                  <a:schemeClr val="lt1"/>
                </a:solidFill>
                <a:latin typeface="Century Gothic"/>
                <a:ea typeface="Century Gothic"/>
                <a:cs typeface="Century Gothic"/>
                <a:sym typeface="Century Gothic"/>
              </a:defRPr>
            </a:lvl7pPr>
            <a:lvl8pPr marL="0" marR="0" lvl="7" indent="0" algn="ctr" rtl="0">
              <a:spcBef>
                <a:spcPts val="0"/>
              </a:spcBef>
              <a:buNone/>
              <a:defRPr sz="2800" b="0" i="0" u="none" strike="noStrike" cap="none">
                <a:solidFill>
                  <a:schemeClr val="lt1"/>
                </a:solidFill>
                <a:latin typeface="Century Gothic"/>
                <a:ea typeface="Century Gothic"/>
                <a:cs typeface="Century Gothic"/>
                <a:sym typeface="Century Gothic"/>
              </a:defRPr>
            </a:lvl8pPr>
            <a:lvl9pPr marL="0" marR="0" lvl="8" indent="0" algn="ctr" rtl="0">
              <a:spcBef>
                <a:spcPts val="0"/>
              </a:spcBef>
              <a:buNone/>
              <a:defRPr sz="2800" b="0" i="0" u="none" strike="noStrike" cap="none">
                <a:solidFill>
                  <a:schemeClr val="lt1"/>
                </a:solidFill>
                <a:latin typeface="Century Gothic"/>
                <a:ea typeface="Century Gothic"/>
                <a:cs typeface="Century Gothic"/>
                <a:sym typeface="Century Gothic"/>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33146624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706" r:id="rId18"/>
    <p:sldLayoutId id="2147483707" r:id="rId19"/>
    <p:sldLayoutId id="2147483708" r:id="rId20"/>
    <p:sldLayoutId id="214748370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4.jpeg"/><Relationship Id="rId5" Type="http://schemas.openxmlformats.org/officeDocument/2006/relationships/image" Target="../media/image33.jpg"/><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48.jpg"/><Relationship Id="rId4" Type="http://schemas.openxmlformats.org/officeDocument/2006/relationships/image" Target="../media/image47.jpg"/></Relationships>
</file>

<file path=ppt/slides/_rels/slide25.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jpeg"/><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26.xml.rels><?xml version="1.0" encoding="UTF-8" standalone="yes"?>
<Relationships xmlns="http://schemas.openxmlformats.org/package/2006/relationships"><Relationship Id="rId3" Type="http://schemas.openxmlformats.org/officeDocument/2006/relationships/hyperlink" Target="https://www.3m.com/3M/en_US/company-us/all-3m-products/?N=5002385+8710807+8711017+8711414+8716595+8716640+3294857497&amp;rt=r3"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27.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g"/><Relationship Id="rId1" Type="http://schemas.openxmlformats.org/officeDocument/2006/relationships/slideLayout" Target="../slideLayouts/slideLayout2.xml"/><Relationship Id="rId4" Type="http://schemas.openxmlformats.org/officeDocument/2006/relationships/image" Target="../media/image61.jpg"/></Relationships>
</file>

<file path=ppt/slides/_rels/slide3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8.xml"/><Relationship Id="rId4" Type="http://schemas.openxmlformats.org/officeDocument/2006/relationships/image" Target="../media/image66.jpeg"/></Relationships>
</file>

<file path=ppt/slides/_rels/slide3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hyperlink" Target="http://rds.yahoo.com/_ylt=A0WTefYD2cdI9D4Ary6JzbkF;_ylu=X3oDMTBpc2ozM2gzBHBvcwM0BHNlYwNzcgR2dGlkAw--/SIG=1hih4r5lo/EXP=1221143171/**http:/images.search.yahoo.com/images/view?back=http://images.search.yahoo.com/search/images?p=hepatitis+symptoms&amp;fr=yfp-t-501&amp;ei=utf-8&amp;vm=r&amp;js=1&amp;x=wrt&amp;w=250&amp;h=275&amp;imgurl=www.hepcawareness.net.au/images/symptoms.jpg&amp;rurl=http://www.hepcawareness.net.au/symptom/symptoms.htm&amp;size=8.6kB&amp;name=symptoms.jpg&amp;p=hepatitis+symptoms&amp;type=JPG&amp;oid=76898d54cd4fc770&amp;no=4&amp;tt=329&amp;sigr=11kl19dla&amp;sigi=11cabh8gr&amp;sigb=137reqljc" TargetMode="External"/><Relationship Id="rId1" Type="http://schemas.openxmlformats.org/officeDocument/2006/relationships/slideLayout" Target="../slideLayouts/slideLayout19.xml"/><Relationship Id="rId4" Type="http://schemas.openxmlformats.org/officeDocument/2006/relationships/image" Target="../media/image68.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jpg"/><Relationship Id="rId1" Type="http://schemas.openxmlformats.org/officeDocument/2006/relationships/slideLayout" Target="../slideLayouts/slideLayout8.xml"/><Relationship Id="rId4" Type="http://schemas.openxmlformats.org/officeDocument/2006/relationships/image" Target="../media/image4.jpg"/></Relationships>
</file>

<file path=ppt/slides/_rels/slide4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images.google.com/imgres?imgurl=http://www.wallcur.com/images/products/PractiVaccineB_big.jpg&amp;imgrefurl=http://www.wallcur.com/Del-7-Del-Practi-Vaccne-B.html&amp;h=432&amp;w=353&amp;sz=41&amp;hl=en&amp;start=22&amp;tbnid=PgrwaJuWhLvQTM:&amp;tbnh=126&amp;tbnw=103&amp;prev=/images?q=hepatitis+b+vaccine&amp;start=20&amp;gbv=2&amp;ndsp=20&amp;hl=en&amp;safe=active&amp;rlz=1T4ADBF_enUS286US287&amp;sa=N" TargetMode="Externa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http://images.google.com/imgres?imgurl=http://www3.shastacollege.edu/personnel/hrweb/images/Hep%20B%20Vaccine.gif&amp;imgrefurl=http://www3.shastacollege.edu/personnel/hrweb/Safety%20Program.htm&amp;h=306&amp;w=311&amp;sz=17&amp;hl=en&amp;start=27&amp;tbnid=xNPfVnCwmDjyDM:&amp;tbnh=115&amp;tbnw=117&amp;prev=/images?q=hepatitis+b+vaccine&amp;start=20&amp;gbv=2&amp;ndsp=20&amp;hl=en&amp;safe=active&amp;rlz=1T4ADBF_enUS286US287&amp;sa=N" TargetMode="Externa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62.png"/><Relationship Id="rId1" Type="http://schemas.openxmlformats.org/officeDocument/2006/relationships/slideLayout" Target="../slideLayouts/slideLayout18.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18.xml"/><Relationship Id="rId5" Type="http://schemas.openxmlformats.org/officeDocument/2006/relationships/image" Target="../media/image75.jpeg"/><Relationship Id="rId4" Type="http://schemas.openxmlformats.org/officeDocument/2006/relationships/image" Target="../media/image74.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jpg"/><Relationship Id="rId1" Type="http://schemas.openxmlformats.org/officeDocument/2006/relationships/slideLayout" Target="../slideLayouts/slideLayout8.xml"/><Relationship Id="rId5" Type="http://schemas.openxmlformats.org/officeDocument/2006/relationships/image" Target="../media/image8.jpg"/><Relationship Id="rId4"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76.gif"/><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8.xml"/><Relationship Id="rId5" Type="http://schemas.openxmlformats.org/officeDocument/2006/relationships/image" Target="../media/image12.jpg"/><Relationship Id="rId4" Type="http://schemas.openxmlformats.org/officeDocument/2006/relationships/image" Target="../media/image11.jpg"/></Relationships>
</file>

<file path=ppt/slides/_rels/slide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8.xml"/><Relationship Id="rId5" Type="http://schemas.openxmlformats.org/officeDocument/2006/relationships/image" Target="../media/image16.jpg"/><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8.xml"/><Relationship Id="rId5" Type="http://schemas.openxmlformats.org/officeDocument/2006/relationships/image" Target="../media/image20.jpg"/><Relationship Id="rId4" Type="http://schemas.openxmlformats.org/officeDocument/2006/relationships/image" Target="../media/image19.jp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B0536F-787C-1C46-AB08-FA130C1A2DA8}"/>
              </a:ext>
            </a:extLst>
          </p:cNvPr>
          <p:cNvSpPr>
            <a:spLocks noGrp="1"/>
          </p:cNvSpPr>
          <p:nvPr>
            <p:ph type="ctrTitle"/>
          </p:nvPr>
        </p:nvSpPr>
        <p:spPr>
          <a:xfrm>
            <a:off x="978195" y="1036470"/>
            <a:ext cx="9688477" cy="4217580"/>
          </a:xfrm>
        </p:spPr>
        <p:txBody>
          <a:bodyPr anchor="b">
            <a:normAutofit/>
          </a:bodyPr>
          <a:lstStyle/>
          <a:p>
            <a:pPr algn="ctr"/>
            <a:r>
              <a:rPr lang="en-US" sz="3600" b="1" dirty="0">
                <a:solidFill>
                  <a:schemeClr val="bg1"/>
                </a:solidFill>
              </a:rPr>
              <a:t>Summer Staff Orientation</a:t>
            </a:r>
            <a:br>
              <a:rPr lang="en-US" sz="3600" b="1" dirty="0">
                <a:solidFill>
                  <a:schemeClr val="bg1"/>
                </a:solidFill>
              </a:rPr>
            </a:br>
            <a:r>
              <a:rPr lang="en-US" sz="2400" b="1" dirty="0">
                <a:solidFill>
                  <a:schemeClr val="bg1"/>
                </a:solidFill>
              </a:rPr>
              <a:t/>
            </a:r>
            <a:br>
              <a:rPr lang="en-US" sz="2400" b="1" dirty="0">
                <a:solidFill>
                  <a:schemeClr val="bg1"/>
                </a:solidFill>
              </a:rPr>
            </a:br>
            <a:r>
              <a:rPr lang="en-US" sz="2000" b="1" dirty="0">
                <a:solidFill>
                  <a:schemeClr val="bg1"/>
                </a:solidFill>
              </a:rPr>
              <a:t>As we open summer school with two pilot locations, please be assured that your health and safety as well as our students is of paramount importance. We will be incorporating proven methods along with new DOE minimum standards as well as recommended considerations toward that end. </a:t>
            </a:r>
            <a:br>
              <a:rPr lang="en-US" sz="2000" b="1" dirty="0">
                <a:solidFill>
                  <a:schemeClr val="bg1"/>
                </a:solidFill>
              </a:rPr>
            </a:br>
            <a:r>
              <a:rPr lang="en-US" sz="2000" b="1" dirty="0">
                <a:solidFill>
                  <a:schemeClr val="bg1"/>
                </a:solidFill>
              </a:rPr>
              <a:t/>
            </a:r>
            <a:br>
              <a:rPr lang="en-US" sz="2000" b="1" dirty="0">
                <a:solidFill>
                  <a:schemeClr val="bg1"/>
                </a:solidFill>
              </a:rPr>
            </a:br>
            <a:r>
              <a:rPr lang="en-US" sz="2000" b="1" dirty="0">
                <a:solidFill>
                  <a:schemeClr val="lt1"/>
                </a:solidFill>
                <a:latin typeface="Open Sans"/>
                <a:ea typeface="Open Sans"/>
                <a:cs typeface="Open Sans"/>
                <a:sym typeface="Open Sans"/>
              </a:rPr>
              <a:t>This is an emerging, rapidly evolving situation and the NBOE will be following CDC  updated information as it evolves, in addition to updated guidance from Executive Orders issued by the Governor’s office and the DOE Road Back protocols. </a:t>
            </a:r>
            <a:r>
              <a:rPr lang="en-US" sz="2000" dirty="0">
                <a:solidFill>
                  <a:schemeClr val="lt1"/>
                </a:solidFill>
              </a:rPr>
              <a:t/>
            </a:r>
            <a:br>
              <a:rPr lang="en-US" sz="2000" dirty="0">
                <a:solidFill>
                  <a:schemeClr val="lt1"/>
                </a:solidFill>
              </a:rPr>
            </a:br>
            <a:endParaRPr lang="en-US" sz="2000" kern="1500" spc="-74" dirty="0">
              <a:solidFill>
                <a:schemeClr val="bg1"/>
              </a:solidFill>
              <a:latin typeface="Segoe UI Semibold" panose="020B0702040204020203" pitchFamily="34" charset="0"/>
              <a:cs typeface="Segoe UI Semibold" panose="020B0702040204020203" pitchFamily="34" charset="0"/>
            </a:endParaRPr>
          </a:p>
        </p:txBody>
      </p:sp>
      <p:sp>
        <p:nvSpPr>
          <p:cNvPr id="3" name="Subtitle 2">
            <a:extLst>
              <a:ext uri="{FF2B5EF4-FFF2-40B4-BE49-F238E27FC236}">
                <a16:creationId xmlns:a16="http://schemas.microsoft.com/office/drawing/2014/main" id="{88929340-A6CC-E947-9D10-95FA98D4F522}"/>
              </a:ext>
            </a:extLst>
          </p:cNvPr>
          <p:cNvSpPr>
            <a:spLocks noGrp="1"/>
          </p:cNvSpPr>
          <p:nvPr>
            <p:ph type="subTitle" idx="1"/>
          </p:nvPr>
        </p:nvSpPr>
        <p:spPr>
          <a:xfrm>
            <a:off x="4973556" y="5254050"/>
            <a:ext cx="2267216" cy="509441"/>
          </a:xfrm>
        </p:spPr>
        <p:txBody>
          <a:bodyPr anchor="t">
            <a:noAutofit/>
          </a:bodyPr>
          <a:lstStyle/>
          <a:p>
            <a:r>
              <a:rPr lang="en-US" sz="2400" b="1" dirty="0">
                <a:solidFill>
                  <a:schemeClr val="bg1"/>
                </a:solidFill>
              </a:rPr>
              <a:t>July 1, 2020</a:t>
            </a:r>
          </a:p>
        </p:txBody>
      </p:sp>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07927980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sp>
        <p:nvSpPr>
          <p:cNvPr id="317" name="Google Shape;317;p28"/>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400"/>
              <a:buFont typeface="Century Gothic"/>
              <a:buNone/>
            </a:pPr>
            <a:r>
              <a:rPr lang="en-US" sz="2400" dirty="0"/>
              <a:t>CDC , DOE &amp; NJ Department of Health COVID-19 Guidance for school occupancies are being followed. </a:t>
            </a:r>
            <a:endParaRPr dirty="0"/>
          </a:p>
        </p:txBody>
      </p:sp>
      <p:sp>
        <p:nvSpPr>
          <p:cNvPr id="318" name="Google Shape;318;p28"/>
          <p:cNvSpPr txBox="1">
            <a:spLocks noGrp="1"/>
          </p:cNvSpPr>
          <p:nvPr>
            <p:ph type="body" idx="1"/>
          </p:nvPr>
        </p:nvSpPr>
        <p:spPr>
          <a:xfrm>
            <a:off x="1154954" y="2603500"/>
            <a:ext cx="8825659" cy="3924762"/>
          </a:xfrm>
          <a:prstGeom prst="rect">
            <a:avLst/>
          </a:prstGeom>
          <a:noFill/>
          <a:ln>
            <a:noFill/>
          </a:ln>
        </p:spPr>
        <p:txBody>
          <a:bodyPr spcFirstLastPara="1" wrap="square" lIns="91425" tIns="45700" rIns="91425" bIns="45700" anchor="t" anchorCtr="0">
            <a:noAutofit/>
          </a:bodyPr>
          <a:lstStyle/>
          <a:p>
            <a:pPr marL="0" lvl="0" indent="0">
              <a:lnSpc>
                <a:spcPct val="80000"/>
              </a:lnSpc>
              <a:spcBef>
                <a:spcPts val="0"/>
              </a:spcBef>
              <a:buSzPts val="1332"/>
              <a:buNone/>
            </a:pPr>
            <a:r>
              <a:rPr lang="en-US" dirty="0"/>
              <a:t>COVID-19: Information for Schools</a:t>
            </a:r>
          </a:p>
          <a:p>
            <a:pPr marL="342900" lvl="0" indent="-342900">
              <a:lnSpc>
                <a:spcPct val="80000"/>
              </a:lnSpc>
              <a:spcBef>
                <a:spcPts val="0"/>
              </a:spcBef>
              <a:buSzPts val="1332"/>
            </a:pPr>
            <a:endParaRPr lang="en-US" dirty="0"/>
          </a:p>
          <a:p>
            <a:pPr marL="285750" lvl="0" indent="-285750">
              <a:lnSpc>
                <a:spcPct val="80000"/>
              </a:lnSpc>
              <a:spcBef>
                <a:spcPts val="0"/>
              </a:spcBef>
              <a:buSzPts val="1332"/>
              <a:buFont typeface="Wingdings" panose="05000000000000000000" pitchFamily="2" charset="2"/>
              <a:buChar char="Ø"/>
            </a:pPr>
            <a:r>
              <a:rPr lang="en-US" dirty="0"/>
              <a:t>Increase frequency of cleaning all surfaces, including walls (to the appropriate height based on age of students). </a:t>
            </a:r>
            <a:endParaRPr dirty="0"/>
          </a:p>
          <a:p>
            <a:pPr marL="285750" indent="-285750">
              <a:lnSpc>
                <a:spcPct val="80000"/>
              </a:lnSpc>
              <a:buSzPts val="1332"/>
              <a:buFont typeface="Wingdings" panose="05000000000000000000" pitchFamily="2" charset="2"/>
              <a:buChar char="Ø"/>
            </a:pPr>
            <a:r>
              <a:rPr lang="en-US" dirty="0"/>
              <a:t>Routinely clean and disinfect surfaces and objects that are frequently touched. </a:t>
            </a:r>
          </a:p>
          <a:p>
            <a:pPr marL="285750" lvl="0" indent="-285750">
              <a:lnSpc>
                <a:spcPct val="80000"/>
              </a:lnSpc>
              <a:buSzPts val="1332"/>
              <a:buFont typeface="Wingdings" panose="05000000000000000000" pitchFamily="2" charset="2"/>
              <a:buChar char="Ø"/>
            </a:pPr>
            <a:r>
              <a:rPr lang="en-US" dirty="0"/>
              <a:t>Drinking fountains are being turned off, staff and students should bring their own water.</a:t>
            </a:r>
          </a:p>
          <a:p>
            <a:pPr marL="285750" lvl="0" indent="-285750">
              <a:lnSpc>
                <a:spcPct val="80000"/>
              </a:lnSpc>
              <a:buSzPts val="1332"/>
              <a:buFont typeface="Wingdings" panose="05000000000000000000" pitchFamily="2" charset="2"/>
              <a:buChar char="Ø"/>
            </a:pPr>
            <a:r>
              <a:rPr lang="en-US" dirty="0"/>
              <a:t>Cleaning/sanitizing checklist will be completed by the personnel responsible for the cleaning.</a:t>
            </a:r>
          </a:p>
          <a:p>
            <a:pPr marL="285750" lvl="0" indent="-285750">
              <a:lnSpc>
                <a:spcPct val="80000"/>
              </a:lnSpc>
              <a:buSzPts val="1332"/>
              <a:buFont typeface="Wingdings" panose="05000000000000000000" pitchFamily="2" charset="2"/>
              <a:buChar char="Ø"/>
            </a:pPr>
            <a:r>
              <a:rPr lang="en-US" dirty="0"/>
              <a:t>We will close off areas used by a sick person and not use before cleaning and disinfection. </a:t>
            </a:r>
          </a:p>
          <a:p>
            <a:pPr marL="342900" lvl="0" indent="-342900" algn="l" rtl="0">
              <a:lnSpc>
                <a:spcPct val="80000"/>
              </a:lnSpc>
              <a:spcBef>
                <a:spcPts val="1000"/>
              </a:spcBef>
              <a:spcAft>
                <a:spcPts val="0"/>
              </a:spcAft>
              <a:buSzPts val="1332"/>
              <a:buChar char="►"/>
            </a:pPr>
            <a:endParaRPr dirty="0"/>
          </a:p>
          <a:p>
            <a:pPr marL="342900" lvl="0" indent="-258318" algn="l" rtl="0">
              <a:lnSpc>
                <a:spcPct val="80000"/>
              </a:lnSpc>
              <a:spcBef>
                <a:spcPts val="1000"/>
              </a:spcBef>
              <a:spcAft>
                <a:spcPts val="0"/>
              </a:spcAft>
              <a:buSzPts val="1332"/>
              <a:buNone/>
            </a:pPr>
            <a:endParaRPr sz="1665" dirty="0"/>
          </a:p>
        </p:txBody>
      </p:sp>
      <p:pic>
        <p:nvPicPr>
          <p:cNvPr id="3" name="Picture 2" descr="A close up of a sign&#10;&#10;Description automatically generated">
            <a:extLst>
              <a:ext uri="{FF2B5EF4-FFF2-40B4-BE49-F238E27FC236}">
                <a16:creationId xmlns:a16="http://schemas.microsoft.com/office/drawing/2014/main" id="{E22C9EA9-81BC-412D-902C-1F36262DF55C}"/>
              </a:ext>
            </a:extLst>
          </p:cNvPr>
          <p:cNvPicPr>
            <a:picLocks noChangeAspect="1"/>
          </p:cNvPicPr>
          <p:nvPr/>
        </p:nvPicPr>
        <p:blipFill>
          <a:blip r:embed="rId3"/>
          <a:stretch>
            <a:fillRect/>
          </a:stretch>
        </p:blipFill>
        <p:spPr>
          <a:xfrm>
            <a:off x="10025948" y="2922784"/>
            <a:ext cx="2116773" cy="2116773"/>
          </a:xfrm>
          <a:prstGeom prst="rect">
            <a:avLst/>
          </a:prstGeom>
        </p:spPr>
      </p:pic>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5658670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sp>
        <p:nvSpPr>
          <p:cNvPr id="256" name="Google Shape;256;p20"/>
          <p:cNvSpPr txBox="1">
            <a:spLocks noGrp="1"/>
          </p:cNvSpPr>
          <p:nvPr>
            <p:ph type="title"/>
          </p:nvPr>
        </p:nvSpPr>
        <p:spPr>
          <a:xfrm>
            <a:off x="1154954" y="973667"/>
            <a:ext cx="8825659" cy="1004761"/>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600"/>
              <a:buFont typeface="Century Gothic"/>
              <a:buNone/>
            </a:pPr>
            <a:r>
              <a:rPr lang="en-US" sz="2800" dirty="0"/>
              <a:t>Re-Opening Disinfecting &amp; Sanitizing Program</a:t>
            </a:r>
            <a:endParaRPr sz="2800" dirty="0"/>
          </a:p>
        </p:txBody>
      </p:sp>
      <p:sp>
        <p:nvSpPr>
          <p:cNvPr id="257" name="Google Shape;257;p20"/>
          <p:cNvSpPr txBox="1">
            <a:spLocks noGrp="1"/>
          </p:cNvSpPr>
          <p:nvPr>
            <p:ph type="body" idx="1"/>
          </p:nvPr>
        </p:nvSpPr>
        <p:spPr>
          <a:xfrm>
            <a:off x="1154954" y="2603500"/>
            <a:ext cx="8825659" cy="3416300"/>
          </a:xfrm>
          <a:prstGeom prst="rect">
            <a:avLst/>
          </a:prstGeom>
          <a:noFill/>
          <a:ln>
            <a:noFill/>
          </a:ln>
        </p:spPr>
        <p:txBody>
          <a:bodyPr spcFirstLastPara="1" wrap="square" lIns="91425" tIns="45700" rIns="91425" bIns="45700" anchor="t" anchorCtr="0">
            <a:noAutofit/>
          </a:bodyPr>
          <a:lstStyle/>
          <a:p>
            <a:pPr marL="285750" indent="-285750">
              <a:spcBef>
                <a:spcPts val="0"/>
              </a:spcBef>
              <a:buFont typeface="Wingdings" panose="05000000000000000000" pitchFamily="2" charset="2"/>
              <a:buChar char="Ø"/>
            </a:pPr>
            <a:r>
              <a:rPr lang="en-US" dirty="0"/>
              <a:t>Due to the COVID Pandemic, Director Wali Thomas will have specially trained district staff utilizing specialized equipment and products to ensure proper sanitizing and disinfecting protocols up to district standards, CDC and DOE guidelines and recommendations are being met. </a:t>
            </a:r>
            <a:endParaRPr dirty="0"/>
          </a:p>
          <a:p>
            <a:pPr marL="285750" lvl="0" indent="-285750" algn="l" rtl="0">
              <a:spcBef>
                <a:spcPts val="1000"/>
              </a:spcBef>
              <a:spcAft>
                <a:spcPts val="0"/>
              </a:spcAft>
              <a:buSzPts val="1440"/>
              <a:buFont typeface="Wingdings" panose="05000000000000000000" pitchFamily="2" charset="2"/>
              <a:buChar char="Ø"/>
            </a:pPr>
            <a:r>
              <a:rPr lang="en-US" dirty="0"/>
              <a:t>All surfaces will be cleaned with detergent/hydrogen peroxide cleaner or a product approved by the district for specific outbreaks, with additional dwell or contact to ensure sanitation.  </a:t>
            </a:r>
          </a:p>
          <a:p>
            <a:pPr marL="285750" lvl="0" indent="-285750" algn="l" rtl="0">
              <a:spcBef>
                <a:spcPts val="1000"/>
              </a:spcBef>
              <a:spcAft>
                <a:spcPts val="0"/>
              </a:spcAft>
              <a:buSzPts val="1440"/>
              <a:buFont typeface="Wingdings" panose="05000000000000000000" pitchFamily="2" charset="2"/>
              <a:buChar char="Ø"/>
            </a:pPr>
            <a:r>
              <a:rPr lang="en-US" dirty="0"/>
              <a:t>Electrostatic equipment and misting sprayers will be utilized to ensure the efficacy of the program.</a:t>
            </a:r>
            <a:endParaRPr dirty="0"/>
          </a:p>
        </p:txBody>
      </p:sp>
      <p:pic>
        <p:nvPicPr>
          <p:cNvPr id="3" name="Picture 2" descr="A picture containing clock&#10;&#10;Description automatically generated">
            <a:extLst>
              <a:ext uri="{FF2B5EF4-FFF2-40B4-BE49-F238E27FC236}">
                <a16:creationId xmlns:a16="http://schemas.microsoft.com/office/drawing/2014/main" id="{7BEE1CEA-2C8A-45AF-9DC5-9A905D1DF8B6}"/>
              </a:ext>
            </a:extLst>
          </p:cNvPr>
          <p:cNvPicPr>
            <a:picLocks noChangeAspect="1"/>
          </p:cNvPicPr>
          <p:nvPr/>
        </p:nvPicPr>
        <p:blipFill>
          <a:blip r:embed="rId3"/>
          <a:stretch>
            <a:fillRect/>
          </a:stretch>
        </p:blipFill>
        <p:spPr>
          <a:xfrm>
            <a:off x="9961108" y="2841758"/>
            <a:ext cx="2180409" cy="3772334"/>
          </a:xfrm>
          <a:prstGeom prst="rect">
            <a:avLst/>
          </a:prstGeom>
        </p:spPr>
      </p:pic>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11</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0185724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61"/>
        <p:cNvGrpSpPr/>
        <p:nvPr/>
      </p:nvGrpSpPr>
      <p:grpSpPr>
        <a:xfrm>
          <a:off x="0" y="0"/>
          <a:ext cx="0" cy="0"/>
          <a:chOff x="0" y="0"/>
          <a:chExt cx="0" cy="0"/>
        </a:xfrm>
      </p:grpSpPr>
      <p:sp>
        <p:nvSpPr>
          <p:cNvPr id="262" name="Google Shape;262;p21"/>
          <p:cNvSpPr txBox="1">
            <a:spLocks noGrp="1"/>
          </p:cNvSpPr>
          <p:nvPr>
            <p:ph type="title"/>
          </p:nvPr>
        </p:nvSpPr>
        <p:spPr>
          <a:xfrm>
            <a:off x="1305385" y="794582"/>
            <a:ext cx="8894761" cy="1131992"/>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2400"/>
              <a:buFont typeface="Century Gothic"/>
              <a:buNone/>
            </a:pPr>
            <a:r>
              <a:rPr lang="en-US" sz="2400" dirty="0"/>
              <a:t/>
            </a:r>
            <a:br>
              <a:rPr lang="en-US" sz="2400" dirty="0"/>
            </a:br>
            <a:r>
              <a:rPr lang="en-US" sz="2400" dirty="0"/>
              <a:t>NBOE is responding to the COVID outbreak and is taking special action to ensure Summer Schools are safe for our students and staff. </a:t>
            </a:r>
            <a:r>
              <a:rPr lang="en-US" dirty="0"/>
              <a:t/>
            </a:r>
            <a:br>
              <a:rPr lang="en-US" dirty="0"/>
            </a:br>
            <a:endParaRPr dirty="0"/>
          </a:p>
        </p:txBody>
      </p:sp>
      <p:sp>
        <p:nvSpPr>
          <p:cNvPr id="264" name="Google Shape;264;p21"/>
          <p:cNvSpPr/>
          <p:nvPr/>
        </p:nvSpPr>
        <p:spPr>
          <a:xfrm>
            <a:off x="3170285" y="2727185"/>
            <a:ext cx="7128979" cy="3410377"/>
          </a:xfrm>
          <a:prstGeom prst="rect">
            <a:avLst/>
          </a:prstGeom>
          <a:noFill/>
          <a:ln w="38100">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While the district will implement measures and protocols to prepare for reopening, individual action and individual responsibility are necessary for the success of any measures implemented.</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rPr>
              <a:t>Not only should you take action to protect yourself and your families, you should also take action to prevent the spread of the virus if you or anyone in your family becomes ill.</a:t>
            </a:r>
            <a:endParaRPr kumimoji="0" sz="2000" b="0" i="0" u="none" strike="noStrike" kern="0" cap="none" spc="0" normalizeH="0" baseline="0" noProof="0" dirty="0">
              <a:ln>
                <a:noFill/>
              </a:ln>
              <a:solidFill>
                <a:srgbClr val="000000"/>
              </a:solidFill>
              <a:effectLst/>
              <a:uLnTx/>
              <a:uFillTx/>
              <a:latin typeface="Arial"/>
              <a:cs typeface="Arial"/>
              <a:sym typeface="Arial"/>
            </a:endParaRPr>
          </a:p>
        </p:txBody>
      </p:sp>
      <p:pic>
        <p:nvPicPr>
          <p:cNvPr id="9" name="Picture 8" descr="A person wearing a hat&#10;&#10;Description automatically generated">
            <a:extLst>
              <a:ext uri="{FF2B5EF4-FFF2-40B4-BE49-F238E27FC236}">
                <a16:creationId xmlns:a16="http://schemas.microsoft.com/office/drawing/2014/main" id="{8AD767CB-4414-45FF-845F-8EDEC97A32E4}"/>
              </a:ext>
            </a:extLst>
          </p:cNvPr>
          <p:cNvPicPr>
            <a:picLocks noChangeAspect="1"/>
          </p:cNvPicPr>
          <p:nvPr/>
        </p:nvPicPr>
        <p:blipFill>
          <a:blip r:embed="rId3"/>
          <a:stretch>
            <a:fillRect/>
          </a:stretch>
        </p:blipFill>
        <p:spPr>
          <a:xfrm>
            <a:off x="1064048" y="4597508"/>
            <a:ext cx="1618673" cy="1618673"/>
          </a:xfrm>
          <a:prstGeom prst="rect">
            <a:avLst/>
          </a:prstGeom>
        </p:spPr>
      </p:pic>
      <p:pic>
        <p:nvPicPr>
          <p:cNvPr id="13" name="Picture 12" descr="A person wearing a hat&#10;&#10;Description automatically generated">
            <a:extLst>
              <a:ext uri="{FF2B5EF4-FFF2-40B4-BE49-F238E27FC236}">
                <a16:creationId xmlns:a16="http://schemas.microsoft.com/office/drawing/2014/main" id="{FBCA75A2-89C8-4F52-8A29-2B10CF24B25C}"/>
              </a:ext>
            </a:extLst>
          </p:cNvPr>
          <p:cNvPicPr>
            <a:picLocks noChangeAspect="1"/>
          </p:cNvPicPr>
          <p:nvPr/>
        </p:nvPicPr>
        <p:blipFill rotWithShape="1">
          <a:blip r:embed="rId4"/>
          <a:srcRect l="37316" r="30188" b="25872"/>
          <a:stretch/>
        </p:blipFill>
        <p:spPr>
          <a:xfrm>
            <a:off x="10659567" y="3457900"/>
            <a:ext cx="1281545" cy="1948945"/>
          </a:xfrm>
          <a:prstGeom prst="rect">
            <a:avLst/>
          </a:prstGeom>
        </p:spPr>
      </p:pic>
      <p:pic>
        <p:nvPicPr>
          <p:cNvPr id="15" name="Picture 14" descr="A close up of a persons face&#10;&#10;Description automatically generated">
            <a:extLst>
              <a:ext uri="{FF2B5EF4-FFF2-40B4-BE49-F238E27FC236}">
                <a16:creationId xmlns:a16="http://schemas.microsoft.com/office/drawing/2014/main" id="{C2D02408-C974-4979-990F-7ED6B65C37A1}"/>
              </a:ext>
            </a:extLst>
          </p:cNvPr>
          <p:cNvPicPr>
            <a:picLocks noChangeAspect="1"/>
          </p:cNvPicPr>
          <p:nvPr/>
        </p:nvPicPr>
        <p:blipFill>
          <a:blip r:embed="rId5"/>
          <a:stretch>
            <a:fillRect/>
          </a:stretch>
        </p:blipFill>
        <p:spPr>
          <a:xfrm>
            <a:off x="1111096" y="2610271"/>
            <a:ext cx="1571625" cy="1085850"/>
          </a:xfrm>
          <a:prstGeom prst="rect">
            <a:avLst/>
          </a:prstGeom>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12</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886310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99A64-2B35-4761-93CC-13E888B334E2}"/>
              </a:ext>
            </a:extLst>
          </p:cNvPr>
          <p:cNvSpPr>
            <a:spLocks noGrp="1"/>
          </p:cNvSpPr>
          <p:nvPr>
            <p:ph type="title"/>
          </p:nvPr>
        </p:nvSpPr>
        <p:spPr>
          <a:xfrm>
            <a:off x="1154954" y="973667"/>
            <a:ext cx="8832265" cy="737901"/>
          </a:xfrm>
        </p:spPr>
        <p:txBody>
          <a:bodyPr/>
          <a:lstStyle/>
          <a:p>
            <a:r>
              <a:rPr lang="en-US" sz="2000" dirty="0"/>
              <a:t>Please follow signage – Do your part and talk to your students often about the importance of social distancing and hand washing.</a:t>
            </a:r>
          </a:p>
        </p:txBody>
      </p:sp>
      <p:sp>
        <p:nvSpPr>
          <p:cNvPr id="3" name="Text Placeholder 2">
            <a:extLst>
              <a:ext uri="{FF2B5EF4-FFF2-40B4-BE49-F238E27FC236}">
                <a16:creationId xmlns:a16="http://schemas.microsoft.com/office/drawing/2014/main" id="{0FEF0341-EAE8-4C47-96A6-84D5E518F2AF}"/>
              </a:ext>
            </a:extLst>
          </p:cNvPr>
          <p:cNvSpPr>
            <a:spLocks noGrp="1"/>
          </p:cNvSpPr>
          <p:nvPr>
            <p:ph type="body" idx="1"/>
          </p:nvPr>
        </p:nvSpPr>
        <p:spPr>
          <a:xfrm>
            <a:off x="211016" y="2285989"/>
            <a:ext cx="11473962" cy="4396165"/>
          </a:xfrm>
        </p:spPr>
        <p:txBody>
          <a:bodyPr/>
          <a:lstStyle/>
          <a:p>
            <a:endParaRPr lang="en-US" dirty="0"/>
          </a:p>
        </p:txBody>
      </p:sp>
      <p:pic>
        <p:nvPicPr>
          <p:cNvPr id="5" name="Picture 4" descr="A screenshot of a cell phone&#10;&#10;Description automatically generated">
            <a:extLst>
              <a:ext uri="{FF2B5EF4-FFF2-40B4-BE49-F238E27FC236}">
                <a16:creationId xmlns:a16="http://schemas.microsoft.com/office/drawing/2014/main" id="{7AFA17CC-F983-4C9C-8A33-B59CCAE02949}"/>
              </a:ext>
            </a:extLst>
          </p:cNvPr>
          <p:cNvPicPr>
            <a:picLocks noChangeAspect="1"/>
          </p:cNvPicPr>
          <p:nvPr/>
        </p:nvPicPr>
        <p:blipFill>
          <a:blip r:embed="rId2"/>
          <a:stretch>
            <a:fillRect/>
          </a:stretch>
        </p:blipFill>
        <p:spPr>
          <a:xfrm>
            <a:off x="4421154" y="2532178"/>
            <a:ext cx="2915790" cy="4079629"/>
          </a:xfrm>
          <a:prstGeom prst="rect">
            <a:avLst/>
          </a:prstGeom>
        </p:spPr>
      </p:pic>
      <p:pic>
        <p:nvPicPr>
          <p:cNvPr id="9" name="Picture 8" descr="A close up of a sign&#10;&#10;Description automatically generated">
            <a:extLst>
              <a:ext uri="{FF2B5EF4-FFF2-40B4-BE49-F238E27FC236}">
                <a16:creationId xmlns:a16="http://schemas.microsoft.com/office/drawing/2014/main" id="{E477AF60-A7FC-4463-9932-19AA1913E673}"/>
              </a:ext>
            </a:extLst>
          </p:cNvPr>
          <p:cNvPicPr>
            <a:picLocks noChangeAspect="1"/>
          </p:cNvPicPr>
          <p:nvPr/>
        </p:nvPicPr>
        <p:blipFill>
          <a:blip r:embed="rId3"/>
          <a:stretch>
            <a:fillRect/>
          </a:stretch>
        </p:blipFill>
        <p:spPr>
          <a:xfrm>
            <a:off x="391393" y="2373923"/>
            <a:ext cx="3037215" cy="4369777"/>
          </a:xfrm>
          <a:prstGeom prst="rect">
            <a:avLst/>
          </a:prstGeom>
        </p:spPr>
      </p:pic>
      <p:pic>
        <p:nvPicPr>
          <p:cNvPr id="13" name="Picture 12">
            <a:extLst>
              <a:ext uri="{FF2B5EF4-FFF2-40B4-BE49-F238E27FC236}">
                <a16:creationId xmlns:a16="http://schemas.microsoft.com/office/drawing/2014/main" id="{2658CC16-A089-4BF3-9FA0-B7B8EC499063}"/>
              </a:ext>
            </a:extLst>
          </p:cNvPr>
          <p:cNvPicPr>
            <a:picLocks noChangeAspect="1"/>
          </p:cNvPicPr>
          <p:nvPr/>
        </p:nvPicPr>
        <p:blipFill rotWithShape="1">
          <a:blip r:embed="rId4"/>
          <a:srcRect b="8700"/>
          <a:stretch/>
        </p:blipFill>
        <p:spPr>
          <a:xfrm>
            <a:off x="8180020" y="3051977"/>
            <a:ext cx="3250623" cy="3357135"/>
          </a:xfrm>
          <a:prstGeom prst="rect">
            <a:avLst/>
          </a:prstGeom>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13</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4247497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B8FCA-5679-4DE9-99CA-891D17B967FB}"/>
              </a:ext>
            </a:extLst>
          </p:cNvPr>
          <p:cNvSpPr>
            <a:spLocks noGrp="1"/>
          </p:cNvSpPr>
          <p:nvPr>
            <p:ph type="title"/>
          </p:nvPr>
        </p:nvSpPr>
        <p:spPr/>
        <p:txBody>
          <a:bodyPr/>
          <a:lstStyle/>
          <a:p>
            <a:r>
              <a:rPr lang="en-US" dirty="0"/>
              <a:t>Wash Your Hands Often &amp; Use Sanitizer</a:t>
            </a:r>
          </a:p>
        </p:txBody>
      </p:sp>
      <p:sp>
        <p:nvSpPr>
          <p:cNvPr id="3" name="Text Placeholder 2">
            <a:extLst>
              <a:ext uri="{FF2B5EF4-FFF2-40B4-BE49-F238E27FC236}">
                <a16:creationId xmlns:a16="http://schemas.microsoft.com/office/drawing/2014/main" id="{521BD87A-3D25-4E8B-BB70-FF2908CD7678}"/>
              </a:ext>
            </a:extLst>
          </p:cNvPr>
          <p:cNvSpPr>
            <a:spLocks noGrp="1"/>
          </p:cNvSpPr>
          <p:nvPr>
            <p:ph type="body" idx="1"/>
          </p:nvPr>
        </p:nvSpPr>
        <p:spPr>
          <a:xfrm>
            <a:off x="3011497" y="2233984"/>
            <a:ext cx="8397722" cy="4624016"/>
          </a:xfrm>
        </p:spPr>
        <p:txBody>
          <a:bodyPr/>
          <a:lstStyle/>
          <a:p>
            <a:pPr>
              <a:buFont typeface="Wingdings" panose="05000000000000000000" pitchFamily="2" charset="2"/>
              <a:buChar char="Ø"/>
            </a:pPr>
            <a:r>
              <a:rPr lang="en-US" dirty="0"/>
              <a:t>Foaming Hand Sanitizer will be Available Throughout your school and in your classroom. </a:t>
            </a:r>
          </a:p>
          <a:p>
            <a:pPr>
              <a:buFont typeface="Wingdings" panose="05000000000000000000" pitchFamily="2" charset="2"/>
              <a:buChar char="Ø"/>
            </a:pPr>
            <a:r>
              <a:rPr lang="en-US" dirty="0"/>
              <a:t>Kills 99.9% of germs</a:t>
            </a:r>
          </a:p>
          <a:p>
            <a:pPr>
              <a:buFont typeface="Wingdings" panose="05000000000000000000" pitchFamily="2" charset="2"/>
              <a:buChar char="Ø"/>
            </a:pPr>
            <a:r>
              <a:rPr lang="en-US" dirty="0"/>
              <a:t>Contains TWO ACTIVE GERM-KILLING INGREDIENTS: </a:t>
            </a:r>
            <a:endParaRPr lang="en-US" dirty="0" smtClean="0"/>
          </a:p>
          <a:p>
            <a:pPr lvl="1">
              <a:buFont typeface="Wingdings" panose="05000000000000000000" pitchFamily="2" charset="2"/>
              <a:buChar char="Ø"/>
            </a:pPr>
            <a:r>
              <a:rPr lang="en-US" b="1" dirty="0" smtClean="0"/>
              <a:t>70</a:t>
            </a:r>
            <a:r>
              <a:rPr lang="en-US" b="1" dirty="0"/>
              <a:t>%</a:t>
            </a:r>
            <a:r>
              <a:rPr lang="en-US" dirty="0"/>
              <a:t> Isopropyl Alcohol (CDC, EPA Recommended </a:t>
            </a:r>
            <a:r>
              <a:rPr lang="en-US" dirty="0" smtClean="0"/>
              <a:t>Levels)</a:t>
            </a:r>
          </a:p>
          <a:p>
            <a:pPr lvl="1">
              <a:buFont typeface="Wingdings" panose="05000000000000000000" pitchFamily="2" charset="2"/>
              <a:buChar char="Ø"/>
            </a:pPr>
            <a:r>
              <a:rPr lang="en-US" dirty="0" err="1" smtClean="0"/>
              <a:t>Benzalkonium</a:t>
            </a:r>
            <a:r>
              <a:rPr lang="en-US" dirty="0" smtClean="0"/>
              <a:t> Chloride</a:t>
            </a:r>
          </a:p>
          <a:p>
            <a:pPr>
              <a:buFont typeface="Wingdings" panose="05000000000000000000" pitchFamily="2" charset="2"/>
              <a:buChar char="Ø"/>
            </a:pPr>
            <a:r>
              <a:rPr lang="en-US" dirty="0" smtClean="0"/>
              <a:t>Encapsulated technology keeps alcohol active and working longer</a:t>
            </a:r>
          </a:p>
          <a:p>
            <a:pPr>
              <a:buFont typeface="Wingdings" panose="05000000000000000000" pitchFamily="2" charset="2"/>
              <a:buChar char="Ø"/>
            </a:pPr>
            <a:r>
              <a:rPr lang="en-US" dirty="0" smtClean="0"/>
              <a:t>Made </a:t>
            </a:r>
            <a:r>
              <a:rPr lang="en-US" dirty="0"/>
              <a:t>with organic essential oils to keep hands moisturized.</a:t>
            </a:r>
          </a:p>
          <a:p>
            <a:pPr>
              <a:buFont typeface="Wingdings" panose="05000000000000000000" pitchFamily="2" charset="2"/>
              <a:buChar char="Ø"/>
            </a:pPr>
            <a:r>
              <a:rPr lang="en-US" dirty="0"/>
              <a:t>Foam </a:t>
            </a:r>
            <a:r>
              <a:rPr lang="en-US" dirty="0" smtClean="0"/>
              <a:t>provides </a:t>
            </a:r>
            <a:r>
              <a:rPr lang="en-US" dirty="0"/>
              <a:t>more volume compared to gel.</a:t>
            </a:r>
            <a:r>
              <a:rPr lang="en-US" sz="2800" dirty="0"/>
              <a:t>           </a:t>
            </a:r>
          </a:p>
        </p:txBody>
      </p:sp>
      <p:pic>
        <p:nvPicPr>
          <p:cNvPr id="5" name="Picture 4" descr="A picture containing toiletry, lotion&#10;&#10;Description automatically generated">
            <a:extLst>
              <a:ext uri="{FF2B5EF4-FFF2-40B4-BE49-F238E27FC236}">
                <a16:creationId xmlns:a16="http://schemas.microsoft.com/office/drawing/2014/main" id="{18DC1888-0D2D-41C6-8C02-D3E83A67E49B}"/>
              </a:ext>
            </a:extLst>
          </p:cNvPr>
          <p:cNvPicPr>
            <a:picLocks noChangeAspect="1"/>
          </p:cNvPicPr>
          <p:nvPr/>
        </p:nvPicPr>
        <p:blipFill>
          <a:blip r:embed="rId2"/>
          <a:stretch>
            <a:fillRect/>
          </a:stretch>
        </p:blipFill>
        <p:spPr>
          <a:xfrm>
            <a:off x="1528691" y="2705301"/>
            <a:ext cx="1168254" cy="3212698"/>
          </a:xfrm>
          <a:prstGeom prst="rect">
            <a:avLst/>
          </a:prstGeom>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14</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3194453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69"/>
        <p:cNvGrpSpPr/>
        <p:nvPr/>
      </p:nvGrpSpPr>
      <p:grpSpPr>
        <a:xfrm>
          <a:off x="0" y="0"/>
          <a:ext cx="0" cy="0"/>
          <a:chOff x="0" y="0"/>
          <a:chExt cx="0" cy="0"/>
        </a:xfrm>
      </p:grpSpPr>
      <p:sp>
        <p:nvSpPr>
          <p:cNvPr id="270" name="Google Shape;270;p22"/>
          <p:cNvSpPr txBox="1">
            <a:spLocks noGrp="1"/>
          </p:cNvSpPr>
          <p:nvPr>
            <p:ph type="title"/>
          </p:nvPr>
        </p:nvSpPr>
        <p:spPr>
          <a:xfrm>
            <a:off x="1154954" y="973668"/>
            <a:ext cx="9422991" cy="758150"/>
          </a:xfrm>
          <a:prstGeom prst="rect">
            <a:avLst/>
          </a:prstGeom>
          <a:noFill/>
          <a:ln>
            <a:noFill/>
          </a:ln>
        </p:spPr>
        <p:txBody>
          <a:bodyPr spcFirstLastPara="1" wrap="square" lIns="91425" tIns="45700" rIns="91425" bIns="45700" anchor="ctr" anchorCtr="0">
            <a:noAutofit/>
          </a:bodyPr>
          <a:lstStyle/>
          <a:p>
            <a:pPr marL="0" lvl="0" indent="0" algn="l" rtl="0">
              <a:spcBef>
                <a:spcPts val="0"/>
              </a:spcBef>
              <a:spcAft>
                <a:spcPts val="0"/>
              </a:spcAft>
              <a:buClr>
                <a:schemeClr val="lt2"/>
              </a:buClr>
              <a:buSzPts val="3200"/>
              <a:buFont typeface="Century Gothic"/>
              <a:buNone/>
            </a:pPr>
            <a:r>
              <a:rPr lang="en-US" sz="3200" dirty="0"/>
              <a:t>On-Going High Contact Surface Disinfecting</a:t>
            </a:r>
            <a:endParaRPr sz="3200" dirty="0"/>
          </a:p>
        </p:txBody>
      </p:sp>
      <p:sp>
        <p:nvSpPr>
          <p:cNvPr id="271" name="Google Shape;271;p22"/>
          <p:cNvSpPr txBox="1">
            <a:spLocks noGrp="1"/>
          </p:cNvSpPr>
          <p:nvPr>
            <p:ph type="body" idx="2"/>
          </p:nvPr>
        </p:nvSpPr>
        <p:spPr>
          <a:xfrm>
            <a:off x="1154953" y="3179764"/>
            <a:ext cx="3145536" cy="3489333"/>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1440"/>
              <a:buFont typeface="Noto Sans Symbols"/>
              <a:buChar char="⮚"/>
            </a:pPr>
            <a:r>
              <a:rPr lang="en-US" sz="1800" dirty="0"/>
              <a:t>   Computer Keyboards</a:t>
            </a:r>
            <a:endParaRPr dirty="0"/>
          </a:p>
          <a:p>
            <a:pPr marL="285750" lvl="0" indent="-285750" algn="l" rtl="0">
              <a:spcBef>
                <a:spcPts val="1000"/>
              </a:spcBef>
              <a:spcAft>
                <a:spcPts val="0"/>
              </a:spcAft>
              <a:buSzPts val="1440"/>
              <a:buFont typeface="Noto Sans Symbols"/>
              <a:buChar char="⮚"/>
            </a:pPr>
            <a:r>
              <a:rPr lang="en-US" sz="1800" dirty="0"/>
              <a:t>  Desktops</a:t>
            </a:r>
            <a:endParaRPr dirty="0"/>
          </a:p>
          <a:p>
            <a:pPr marL="285750" lvl="0" indent="-285750" algn="l" rtl="0">
              <a:spcBef>
                <a:spcPts val="1000"/>
              </a:spcBef>
              <a:spcAft>
                <a:spcPts val="0"/>
              </a:spcAft>
              <a:buSzPts val="1440"/>
              <a:buFont typeface="Noto Sans Symbols"/>
              <a:buChar char="⮚"/>
            </a:pPr>
            <a:r>
              <a:rPr lang="en-US" sz="1800" dirty="0"/>
              <a:t>  Doorknobs</a:t>
            </a:r>
            <a:endParaRPr dirty="0"/>
          </a:p>
          <a:p>
            <a:pPr marL="285750" lvl="0" indent="-285750" algn="l" rtl="0">
              <a:spcBef>
                <a:spcPts val="1000"/>
              </a:spcBef>
              <a:spcAft>
                <a:spcPts val="0"/>
              </a:spcAft>
              <a:buSzPts val="1440"/>
              <a:buFont typeface="Noto Sans Symbols"/>
              <a:buChar char="⮚"/>
            </a:pPr>
            <a:r>
              <a:rPr lang="en-US" sz="1800" dirty="0"/>
              <a:t>  Door Pulls</a:t>
            </a:r>
            <a:endParaRPr dirty="0"/>
          </a:p>
          <a:p>
            <a:pPr marL="285750" lvl="0" indent="-285750" algn="l" rtl="0">
              <a:spcBef>
                <a:spcPts val="1000"/>
              </a:spcBef>
              <a:spcAft>
                <a:spcPts val="0"/>
              </a:spcAft>
              <a:buSzPts val="1440"/>
              <a:buFont typeface="Noto Sans Symbols"/>
              <a:buChar char="⮚"/>
            </a:pPr>
            <a:r>
              <a:rPr lang="en-US" sz="1800" dirty="0"/>
              <a:t>  Drinking Fountain Bubblers and Faucets</a:t>
            </a:r>
          </a:p>
          <a:p>
            <a:pPr marL="285750" lvl="0" indent="-285750" algn="l" rtl="0">
              <a:spcBef>
                <a:spcPts val="1000"/>
              </a:spcBef>
              <a:spcAft>
                <a:spcPts val="0"/>
              </a:spcAft>
              <a:buSzPts val="1440"/>
              <a:buFont typeface="Noto Sans Symbols"/>
              <a:buChar char="⮚"/>
            </a:pPr>
            <a:r>
              <a:rPr lang="en-US" sz="1800" dirty="0"/>
              <a:t>Student Desks &amp; Chairs</a:t>
            </a:r>
            <a:endParaRPr dirty="0"/>
          </a:p>
          <a:p>
            <a:pPr marL="0" lvl="0" indent="0" algn="l" rtl="0">
              <a:spcBef>
                <a:spcPts val="1000"/>
              </a:spcBef>
              <a:spcAft>
                <a:spcPts val="0"/>
              </a:spcAft>
              <a:buSzPts val="1120"/>
              <a:buNone/>
            </a:pPr>
            <a:endParaRPr dirty="0"/>
          </a:p>
        </p:txBody>
      </p:sp>
      <p:sp>
        <p:nvSpPr>
          <p:cNvPr id="272" name="Google Shape;272;p22"/>
          <p:cNvSpPr txBox="1">
            <a:spLocks noGrp="1"/>
          </p:cNvSpPr>
          <p:nvPr>
            <p:ph type="body" idx="4"/>
          </p:nvPr>
        </p:nvSpPr>
        <p:spPr>
          <a:xfrm>
            <a:off x="4512721" y="3179763"/>
            <a:ext cx="3145537" cy="3401727"/>
          </a:xfrm>
          <a:prstGeom prst="rect">
            <a:avLst/>
          </a:prstGeom>
          <a:noFill/>
          <a:ln>
            <a:noFill/>
          </a:ln>
        </p:spPr>
        <p:txBody>
          <a:bodyPr spcFirstLastPara="1" wrap="square" lIns="91425" tIns="45700" rIns="91425" bIns="45700" anchor="t" anchorCtr="0">
            <a:noAutofit/>
          </a:bodyPr>
          <a:lstStyle/>
          <a:p>
            <a:pPr marL="285750" lvl="0" indent="-285750" algn="l" rtl="0">
              <a:spcBef>
                <a:spcPts val="0"/>
              </a:spcBef>
              <a:spcAft>
                <a:spcPts val="0"/>
              </a:spcAft>
              <a:buSzPts val="1120"/>
              <a:buFont typeface="Noto Sans Symbols"/>
              <a:buChar char="⮚"/>
            </a:pPr>
            <a:r>
              <a:rPr lang="en-US" dirty="0"/>
              <a:t> </a:t>
            </a:r>
            <a:r>
              <a:rPr lang="en-US" sz="1800" dirty="0"/>
              <a:t>Elevator Buttons</a:t>
            </a:r>
            <a:endParaRPr dirty="0"/>
          </a:p>
          <a:p>
            <a:pPr marL="285750" lvl="0" indent="-285750" algn="l" rtl="0">
              <a:spcBef>
                <a:spcPts val="1000"/>
              </a:spcBef>
              <a:spcAft>
                <a:spcPts val="0"/>
              </a:spcAft>
              <a:buSzPts val="1440"/>
              <a:buFont typeface="Noto Sans Symbols"/>
              <a:buChar char="⮚"/>
            </a:pPr>
            <a:r>
              <a:rPr lang="en-US" sz="1800" dirty="0"/>
              <a:t> Faucet Knobs</a:t>
            </a:r>
            <a:endParaRPr dirty="0"/>
          </a:p>
          <a:p>
            <a:pPr marL="285750" lvl="0" indent="-285750" algn="l" rtl="0">
              <a:spcBef>
                <a:spcPts val="1000"/>
              </a:spcBef>
              <a:spcAft>
                <a:spcPts val="0"/>
              </a:spcAft>
              <a:buSzPts val="1440"/>
              <a:buFont typeface="Noto Sans Symbols"/>
              <a:buChar char="⮚"/>
            </a:pPr>
            <a:r>
              <a:rPr lang="en-US" sz="1800" dirty="0"/>
              <a:t> Fitness Equipment</a:t>
            </a:r>
            <a:endParaRPr dirty="0"/>
          </a:p>
          <a:p>
            <a:pPr marL="285750" lvl="0" indent="-285750" algn="l" rtl="0">
              <a:spcBef>
                <a:spcPts val="1000"/>
              </a:spcBef>
              <a:spcAft>
                <a:spcPts val="0"/>
              </a:spcAft>
              <a:buSzPts val="1440"/>
              <a:buFont typeface="Noto Sans Symbols"/>
              <a:buChar char="⮚"/>
            </a:pPr>
            <a:r>
              <a:rPr lang="en-US" sz="1800" dirty="0"/>
              <a:t> Flush Valves </a:t>
            </a:r>
            <a:endParaRPr dirty="0"/>
          </a:p>
          <a:p>
            <a:pPr marL="285750" lvl="0" indent="-285750" algn="l" rtl="0">
              <a:spcBef>
                <a:spcPts val="1000"/>
              </a:spcBef>
              <a:spcAft>
                <a:spcPts val="0"/>
              </a:spcAft>
              <a:buSzPts val="1440"/>
              <a:buFont typeface="Noto Sans Symbols"/>
              <a:buChar char="⮚"/>
            </a:pPr>
            <a:r>
              <a:rPr lang="en-US" sz="1800" dirty="0"/>
              <a:t>Hand Rails</a:t>
            </a:r>
            <a:endParaRPr dirty="0"/>
          </a:p>
          <a:p>
            <a:pPr marL="285750" lvl="0" indent="-285750" algn="l" rtl="0">
              <a:spcBef>
                <a:spcPts val="1000"/>
              </a:spcBef>
              <a:spcAft>
                <a:spcPts val="0"/>
              </a:spcAft>
              <a:buSzPts val="1440"/>
              <a:buFont typeface="Noto Sans Symbols"/>
              <a:buChar char="⮚"/>
            </a:pPr>
            <a:r>
              <a:rPr lang="en-US" sz="1800" dirty="0"/>
              <a:t> Hand Towel Dispensers Levers</a:t>
            </a:r>
          </a:p>
          <a:p>
            <a:pPr marL="285750" lvl="0" indent="-285750">
              <a:buSzPts val="1440"/>
              <a:buFont typeface="Noto Sans Symbols"/>
              <a:buChar char="⮚"/>
            </a:pPr>
            <a:r>
              <a:rPr lang="en-US" sz="1600" dirty="0"/>
              <a:t>Lunchroom tables and chairs if used.</a:t>
            </a:r>
            <a:endParaRPr sz="1600" dirty="0"/>
          </a:p>
          <a:p>
            <a:pPr marL="0" lvl="0" indent="0" algn="l" rtl="0">
              <a:spcBef>
                <a:spcPts val="1000"/>
              </a:spcBef>
              <a:spcAft>
                <a:spcPts val="0"/>
              </a:spcAft>
              <a:buSzPts val="1120"/>
              <a:buNone/>
            </a:pPr>
            <a:endParaRPr dirty="0"/>
          </a:p>
        </p:txBody>
      </p:sp>
      <p:sp>
        <p:nvSpPr>
          <p:cNvPr id="273" name="Google Shape;273;p22"/>
          <p:cNvSpPr txBox="1">
            <a:spLocks noGrp="1"/>
          </p:cNvSpPr>
          <p:nvPr>
            <p:ph type="body" idx="6"/>
          </p:nvPr>
        </p:nvSpPr>
        <p:spPr>
          <a:xfrm>
            <a:off x="7888329" y="3179762"/>
            <a:ext cx="3145536" cy="2847293"/>
          </a:xfrm>
          <a:prstGeom prst="rect">
            <a:avLst/>
          </a:prstGeom>
          <a:noFill/>
          <a:ln>
            <a:noFill/>
          </a:ln>
        </p:spPr>
        <p:txBody>
          <a:bodyPr spcFirstLastPara="1" wrap="square" lIns="91425" tIns="45700" rIns="91425" bIns="45700" anchor="t" anchorCtr="0">
            <a:noAutofit/>
          </a:bodyPr>
          <a:lstStyle/>
          <a:p>
            <a:pPr marL="285750" lvl="0" indent="-285750" algn="l" rtl="0">
              <a:lnSpc>
                <a:spcPct val="90000"/>
              </a:lnSpc>
              <a:spcBef>
                <a:spcPts val="0"/>
              </a:spcBef>
              <a:spcAft>
                <a:spcPts val="0"/>
              </a:spcAft>
              <a:buSzPts val="1440"/>
              <a:buFont typeface="Noto Sans Symbols"/>
              <a:buChar char="⮚"/>
            </a:pPr>
            <a:r>
              <a:rPr lang="en-US" sz="1800" dirty="0"/>
              <a:t>Locker Room Benches</a:t>
            </a:r>
            <a:endParaRPr dirty="0"/>
          </a:p>
          <a:p>
            <a:pPr marL="285750" lvl="0" indent="-285750" algn="l" rtl="0">
              <a:lnSpc>
                <a:spcPct val="90000"/>
              </a:lnSpc>
              <a:spcBef>
                <a:spcPts val="1000"/>
              </a:spcBef>
              <a:spcAft>
                <a:spcPts val="0"/>
              </a:spcAft>
              <a:buSzPts val="1440"/>
              <a:buFont typeface="Noto Sans Symbols"/>
              <a:buChar char="⮚"/>
            </a:pPr>
            <a:r>
              <a:rPr lang="en-US" sz="1800" dirty="0"/>
              <a:t>  Push Plates </a:t>
            </a:r>
            <a:endParaRPr dirty="0"/>
          </a:p>
          <a:p>
            <a:pPr marL="285750" lvl="0" indent="-285750" algn="l" rtl="0">
              <a:lnSpc>
                <a:spcPct val="90000"/>
              </a:lnSpc>
              <a:spcBef>
                <a:spcPts val="1000"/>
              </a:spcBef>
              <a:spcAft>
                <a:spcPts val="0"/>
              </a:spcAft>
              <a:buSzPts val="1440"/>
              <a:buFont typeface="Noto Sans Symbols"/>
              <a:buChar char="⮚"/>
            </a:pPr>
            <a:r>
              <a:rPr lang="en-US" sz="1800" dirty="0"/>
              <a:t>Toilet Stall Doors and Latches</a:t>
            </a:r>
          </a:p>
          <a:p>
            <a:pPr marL="285750" lvl="0" indent="-285750" algn="l" rtl="0">
              <a:lnSpc>
                <a:spcPct val="90000"/>
              </a:lnSpc>
              <a:spcBef>
                <a:spcPts val="1000"/>
              </a:spcBef>
              <a:spcAft>
                <a:spcPts val="0"/>
              </a:spcAft>
              <a:buSzPts val="1440"/>
              <a:buFont typeface="Noto Sans Symbols"/>
              <a:buChar char="⮚"/>
            </a:pPr>
            <a:r>
              <a:rPr lang="en-US" sz="1800" dirty="0"/>
              <a:t>Bathroom fixtures</a:t>
            </a:r>
            <a:endParaRPr dirty="0"/>
          </a:p>
          <a:p>
            <a:pPr marL="285750" lvl="0" indent="-285750" algn="l" rtl="0">
              <a:lnSpc>
                <a:spcPct val="90000"/>
              </a:lnSpc>
              <a:spcBef>
                <a:spcPts val="1000"/>
              </a:spcBef>
              <a:spcAft>
                <a:spcPts val="0"/>
              </a:spcAft>
              <a:buSzPts val="1440"/>
              <a:buFont typeface="Noto Sans Symbols"/>
              <a:buChar char="⮚"/>
            </a:pPr>
            <a:r>
              <a:rPr lang="en-US" sz="1800" dirty="0"/>
              <a:t> Kronos biometric readers</a:t>
            </a:r>
            <a:endParaRPr dirty="0"/>
          </a:p>
          <a:p>
            <a:pPr marL="285750" lvl="0" indent="-285750" algn="l" rtl="0">
              <a:lnSpc>
                <a:spcPct val="90000"/>
              </a:lnSpc>
              <a:spcBef>
                <a:spcPts val="1000"/>
              </a:spcBef>
              <a:spcAft>
                <a:spcPts val="0"/>
              </a:spcAft>
              <a:buSzPts val="1440"/>
              <a:buFont typeface="Noto Sans Symbols"/>
              <a:buChar char="⮚"/>
            </a:pPr>
            <a:r>
              <a:rPr lang="en-US" sz="1800" dirty="0"/>
              <a:t> Light Switches</a:t>
            </a:r>
            <a:endParaRPr dirty="0"/>
          </a:p>
          <a:p>
            <a:pPr marL="285750" lvl="0" indent="-285750" algn="l" rtl="0">
              <a:lnSpc>
                <a:spcPct val="90000"/>
              </a:lnSpc>
              <a:spcBef>
                <a:spcPts val="1000"/>
              </a:spcBef>
              <a:spcAft>
                <a:spcPts val="0"/>
              </a:spcAft>
              <a:buSzPts val="1440"/>
              <a:buFont typeface="Noto Sans Symbols"/>
              <a:buChar char="⮚"/>
            </a:pPr>
            <a:r>
              <a:rPr lang="en-US" sz="1800" dirty="0"/>
              <a:t> Telephone Handsets  </a:t>
            </a:r>
            <a:endParaRPr dirty="0"/>
          </a:p>
          <a:p>
            <a:pPr marL="0" lvl="0" indent="0" algn="l" rtl="0">
              <a:lnSpc>
                <a:spcPct val="90000"/>
              </a:lnSpc>
              <a:spcBef>
                <a:spcPts val="1000"/>
              </a:spcBef>
              <a:spcAft>
                <a:spcPts val="0"/>
              </a:spcAft>
              <a:buSzPts val="1120"/>
              <a:buNone/>
            </a:pPr>
            <a:endParaRPr dirty="0"/>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1163817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23"/>
          <p:cNvSpPr txBox="1">
            <a:spLocks noGrp="1"/>
          </p:cNvSpPr>
          <p:nvPr>
            <p:ph type="title"/>
          </p:nvPr>
        </p:nvSpPr>
        <p:spPr>
          <a:xfrm>
            <a:off x="849726" y="1378560"/>
            <a:ext cx="4469668" cy="630993"/>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3600"/>
              <a:buFont typeface="Century Gothic"/>
              <a:buNone/>
            </a:pPr>
            <a:r>
              <a:rPr lang="en-US" dirty="0"/>
              <a:t>Enviro Solutions 364</a:t>
            </a:r>
            <a:endParaRPr dirty="0"/>
          </a:p>
        </p:txBody>
      </p:sp>
      <p:sp>
        <p:nvSpPr>
          <p:cNvPr id="279" name="Google Shape;279;p23"/>
          <p:cNvSpPr txBox="1">
            <a:spLocks noGrp="1"/>
          </p:cNvSpPr>
          <p:nvPr>
            <p:ph type="body" idx="1"/>
          </p:nvPr>
        </p:nvSpPr>
        <p:spPr>
          <a:xfrm>
            <a:off x="1154954" y="2510444"/>
            <a:ext cx="3859212" cy="3765665"/>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280"/>
              <a:buNone/>
            </a:pPr>
            <a:r>
              <a:rPr lang="en-US" sz="1600" b="1" dirty="0">
                <a:solidFill>
                  <a:schemeClr val="bg1"/>
                </a:solidFill>
              </a:rPr>
              <a:t>KILLS NOROVIRUS IN JUST 5 MINUTES!</a:t>
            </a:r>
            <a:endParaRPr sz="1600" b="1" dirty="0">
              <a:solidFill>
                <a:schemeClr val="bg1"/>
              </a:solidFill>
            </a:endParaRPr>
          </a:p>
          <a:p>
            <a:pPr marL="0" lvl="0" indent="0" algn="l" rtl="0">
              <a:spcBef>
                <a:spcPts val="1000"/>
              </a:spcBef>
              <a:spcAft>
                <a:spcPts val="0"/>
              </a:spcAft>
              <a:buSzPts val="1280"/>
              <a:buNone/>
            </a:pPr>
            <a:r>
              <a:rPr lang="en-US" sz="1600" b="1" dirty="0">
                <a:solidFill>
                  <a:schemeClr val="bg1"/>
                </a:solidFill>
              </a:rPr>
              <a:t>One-step, fast contact-time disinfectant</a:t>
            </a:r>
            <a:endParaRPr b="1" dirty="0">
              <a:solidFill>
                <a:schemeClr val="bg1"/>
              </a:solidFill>
            </a:endParaRPr>
          </a:p>
          <a:p>
            <a:pPr marL="0" lvl="0" indent="0" algn="l" rtl="0">
              <a:spcBef>
                <a:spcPts val="1000"/>
              </a:spcBef>
              <a:spcAft>
                <a:spcPts val="0"/>
              </a:spcAft>
              <a:buSzPts val="1280"/>
              <a:buNone/>
            </a:pPr>
            <a:r>
              <a:rPr lang="en-US" sz="1600" b="1" dirty="0">
                <a:solidFill>
                  <a:schemeClr val="bg1"/>
                </a:solidFill>
              </a:rPr>
              <a:t>Provides superior cost-performance benefits</a:t>
            </a:r>
            <a:endParaRPr b="1" dirty="0">
              <a:solidFill>
                <a:schemeClr val="bg1"/>
              </a:solidFill>
            </a:endParaRPr>
          </a:p>
          <a:p>
            <a:pPr marL="0" lvl="0" indent="0" algn="l" rtl="0">
              <a:spcBef>
                <a:spcPts val="1000"/>
              </a:spcBef>
              <a:spcAft>
                <a:spcPts val="0"/>
              </a:spcAft>
              <a:buSzPts val="1280"/>
              <a:buNone/>
            </a:pPr>
            <a:r>
              <a:rPr lang="en-US" sz="1600" b="1" dirty="0">
                <a:solidFill>
                  <a:schemeClr val="bg1"/>
                </a:solidFill>
              </a:rPr>
              <a:t>Contains a neutral pH that is non-staining,</a:t>
            </a:r>
            <a:endParaRPr b="1" dirty="0">
              <a:solidFill>
                <a:schemeClr val="bg1"/>
              </a:solidFill>
            </a:endParaRPr>
          </a:p>
          <a:p>
            <a:pPr marL="0" lvl="0" indent="0" algn="l" rtl="0">
              <a:spcBef>
                <a:spcPts val="1000"/>
              </a:spcBef>
              <a:spcAft>
                <a:spcPts val="0"/>
              </a:spcAft>
              <a:buSzPts val="1280"/>
              <a:buNone/>
            </a:pPr>
            <a:r>
              <a:rPr lang="en-US" sz="1600" b="1" dirty="0">
                <a:solidFill>
                  <a:schemeClr val="bg1"/>
                </a:solidFill>
              </a:rPr>
              <a:t>non-corrosive to equipment</a:t>
            </a:r>
            <a:endParaRPr b="1" dirty="0">
              <a:solidFill>
                <a:schemeClr val="bg1"/>
              </a:solidFill>
            </a:endParaRPr>
          </a:p>
          <a:p>
            <a:pPr marL="0" lvl="0" indent="0" algn="l" rtl="0">
              <a:spcBef>
                <a:spcPts val="1000"/>
              </a:spcBef>
              <a:spcAft>
                <a:spcPts val="0"/>
              </a:spcAft>
              <a:buSzPts val="1280"/>
              <a:buNone/>
            </a:pPr>
            <a:r>
              <a:rPr lang="en-US" sz="1600" b="1" dirty="0">
                <a:solidFill>
                  <a:schemeClr val="bg1"/>
                </a:solidFill>
              </a:rPr>
              <a:t>Easily handled and does not dull floor finishes</a:t>
            </a:r>
            <a:endParaRPr b="1" dirty="0">
              <a:solidFill>
                <a:schemeClr val="bg1"/>
              </a:solidFill>
            </a:endParaRPr>
          </a:p>
          <a:p>
            <a:pPr marL="0" lvl="0" indent="0" algn="l" rtl="0">
              <a:spcBef>
                <a:spcPts val="1000"/>
              </a:spcBef>
              <a:spcAft>
                <a:spcPts val="0"/>
              </a:spcAft>
              <a:buSzPts val="1280"/>
              <a:buNone/>
            </a:pPr>
            <a:r>
              <a:rPr lang="en-US" sz="1600" b="1" dirty="0">
                <a:solidFill>
                  <a:schemeClr val="bg1"/>
                </a:solidFill>
              </a:rPr>
              <a:t>EPA registered</a:t>
            </a:r>
            <a:endParaRPr b="1" dirty="0">
              <a:solidFill>
                <a:schemeClr val="bg1"/>
              </a:solidFill>
            </a:endParaRPr>
          </a:p>
        </p:txBody>
      </p:sp>
      <p:pic>
        <p:nvPicPr>
          <p:cNvPr id="280" name="Google Shape;280;p23"/>
          <p:cNvPicPr preferRelativeResize="0">
            <a:picLocks noGrp="1"/>
          </p:cNvPicPr>
          <p:nvPr>
            <p:ph type="pic" idx="2"/>
          </p:nvPr>
        </p:nvPicPr>
        <p:blipFill rotWithShape="1">
          <a:blip r:embed="rId3">
            <a:alphaModFix/>
          </a:blip>
          <a:srcRect t="10778" b="10777"/>
          <a:stretch/>
        </p:blipFill>
        <p:spPr>
          <a:xfrm>
            <a:off x="6547870" y="1143000"/>
            <a:ext cx="3227193" cy="4572000"/>
          </a:xfrm>
          <a:prstGeom prst="roundRect">
            <a:avLst>
              <a:gd name="adj" fmla="val 1858"/>
            </a:avLst>
          </a:prstGeom>
          <a:noFill/>
          <a:ln>
            <a:noFill/>
          </a:ln>
          <a:effectLst>
            <a:outerShdw blurRad="50800" dist="50800" dir="5400000" algn="tl" rotWithShape="0">
              <a:srgbClr val="000000">
                <a:alpha val="42745"/>
              </a:srgbClr>
            </a:outerShdw>
          </a:effectLst>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2956990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p24"/>
          <p:cNvSpPr txBox="1">
            <a:spLocks noGrp="1"/>
          </p:cNvSpPr>
          <p:nvPr>
            <p:ph type="title"/>
          </p:nvPr>
        </p:nvSpPr>
        <p:spPr>
          <a:xfrm>
            <a:off x="788438" y="728206"/>
            <a:ext cx="3526190" cy="1499360"/>
          </a:xfrm>
          <a:prstGeom prst="rect">
            <a:avLst/>
          </a:prstGeom>
          <a:noFill/>
          <a:ln>
            <a:noFill/>
          </a:ln>
        </p:spPr>
        <p:txBody>
          <a:bodyPr spcFirstLastPara="1" wrap="square" lIns="91425" tIns="45700" rIns="91425" bIns="45700" anchor="b" anchorCtr="0">
            <a:noAutofit/>
          </a:bodyPr>
          <a:lstStyle/>
          <a:p>
            <a:pPr marL="0" lvl="0" indent="0" algn="l" rtl="0">
              <a:spcBef>
                <a:spcPts val="0"/>
              </a:spcBef>
              <a:spcAft>
                <a:spcPts val="0"/>
              </a:spcAft>
              <a:buClr>
                <a:schemeClr val="lt2"/>
              </a:buClr>
              <a:buSzPts val="2400"/>
              <a:buFont typeface="Century Gothic"/>
              <a:buNone/>
            </a:pPr>
            <a:r>
              <a:rPr lang="en-US" dirty="0"/>
              <a:t>We are using Electrostatic sprayers for fast and efficient disinfecting</a:t>
            </a:r>
            <a:endParaRPr dirty="0"/>
          </a:p>
        </p:txBody>
      </p:sp>
      <p:pic>
        <p:nvPicPr>
          <p:cNvPr id="286" name="Google Shape;286;p24"/>
          <p:cNvPicPr preferRelativeResize="0">
            <a:picLocks noGrp="1"/>
          </p:cNvPicPr>
          <p:nvPr>
            <p:ph type="body" idx="1"/>
          </p:nvPr>
        </p:nvPicPr>
        <p:blipFill rotWithShape="1">
          <a:blip r:embed="rId3">
            <a:alphaModFix/>
          </a:blip>
          <a:srcRect/>
          <a:stretch/>
        </p:blipFill>
        <p:spPr>
          <a:xfrm>
            <a:off x="5685236" y="336132"/>
            <a:ext cx="4650300" cy="2247000"/>
          </a:xfrm>
          <a:prstGeom prst="rect">
            <a:avLst/>
          </a:prstGeom>
          <a:noFill/>
          <a:ln>
            <a:noFill/>
          </a:ln>
        </p:spPr>
      </p:pic>
      <p:sp>
        <p:nvSpPr>
          <p:cNvPr id="287" name="Google Shape;287;p24"/>
          <p:cNvSpPr txBox="1">
            <a:spLocks noGrp="1"/>
          </p:cNvSpPr>
          <p:nvPr>
            <p:ph type="body" idx="2"/>
          </p:nvPr>
        </p:nvSpPr>
        <p:spPr>
          <a:xfrm>
            <a:off x="1154954" y="3129280"/>
            <a:ext cx="2793158" cy="2895599"/>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120"/>
              <a:buNone/>
            </a:pPr>
            <a:endParaRPr/>
          </a:p>
        </p:txBody>
      </p:sp>
      <p:pic>
        <p:nvPicPr>
          <p:cNvPr id="288" name="Google Shape;288;p24"/>
          <p:cNvPicPr preferRelativeResize="0"/>
          <p:nvPr/>
        </p:nvPicPr>
        <p:blipFill rotWithShape="1">
          <a:blip r:embed="rId4">
            <a:alphaModFix/>
          </a:blip>
          <a:srcRect/>
          <a:stretch/>
        </p:blipFill>
        <p:spPr>
          <a:xfrm>
            <a:off x="569448" y="2502279"/>
            <a:ext cx="4046540" cy="3682389"/>
          </a:xfrm>
          <a:prstGeom prst="rect">
            <a:avLst/>
          </a:prstGeom>
          <a:noFill/>
          <a:ln>
            <a:noFill/>
          </a:ln>
        </p:spPr>
      </p:pic>
      <p:pic>
        <p:nvPicPr>
          <p:cNvPr id="289" name="Google Shape;289;p24"/>
          <p:cNvPicPr preferRelativeResize="0"/>
          <p:nvPr/>
        </p:nvPicPr>
        <p:blipFill>
          <a:blip r:embed="rId5">
            <a:alphaModFix/>
          </a:blip>
          <a:stretch>
            <a:fillRect/>
          </a:stretch>
        </p:blipFill>
        <p:spPr>
          <a:xfrm rot="5400000">
            <a:off x="4269974" y="3189743"/>
            <a:ext cx="4257150" cy="2882224"/>
          </a:xfrm>
          <a:prstGeom prst="rect">
            <a:avLst/>
          </a:prstGeom>
          <a:noFill/>
          <a:ln>
            <a:noFill/>
          </a:ln>
        </p:spPr>
      </p:pic>
      <p:pic>
        <p:nvPicPr>
          <p:cNvPr id="7" name="Picture 6">
            <a:extLst>
              <a:ext uri="{FF2B5EF4-FFF2-40B4-BE49-F238E27FC236}">
                <a16:creationId xmlns:a16="http://schemas.microsoft.com/office/drawing/2014/main" id="{8D248E2A-31C0-41D7-A557-44B5892A8391}"/>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rot="5400000">
            <a:off x="8015470" y="3068756"/>
            <a:ext cx="4257150" cy="3124198"/>
          </a:xfrm>
          <a:prstGeom prst="rect">
            <a:avLst/>
          </a:prstGeom>
          <a:noFill/>
          <a:ln>
            <a:no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80406686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764A-B7E4-4005-8EB7-D4697FB32CDB}"/>
              </a:ext>
            </a:extLst>
          </p:cNvPr>
          <p:cNvSpPr>
            <a:spLocks noGrp="1"/>
          </p:cNvSpPr>
          <p:nvPr>
            <p:ph type="title"/>
          </p:nvPr>
        </p:nvSpPr>
        <p:spPr>
          <a:xfrm>
            <a:off x="574158" y="1295400"/>
            <a:ext cx="4008475" cy="1160721"/>
          </a:xfrm>
        </p:spPr>
        <p:txBody>
          <a:bodyPr/>
          <a:lstStyle/>
          <a:p>
            <a:pPr algn="ctr"/>
            <a:r>
              <a:rPr lang="en-US" b="1" dirty="0"/>
              <a:t>PURTABS VIRAL DISINFECTANT-HOSPITAL GRADE DISINFECTANT</a:t>
            </a:r>
            <a:endParaRPr lang="en-US" dirty="0"/>
          </a:p>
        </p:txBody>
      </p:sp>
      <p:sp>
        <p:nvSpPr>
          <p:cNvPr id="4" name="Text Placeholder 3">
            <a:extLst>
              <a:ext uri="{FF2B5EF4-FFF2-40B4-BE49-F238E27FC236}">
                <a16:creationId xmlns:a16="http://schemas.microsoft.com/office/drawing/2014/main" id="{056906A9-6D1A-4459-9DFF-E334600CE47F}"/>
              </a:ext>
            </a:extLst>
          </p:cNvPr>
          <p:cNvSpPr>
            <a:spLocks noGrp="1"/>
          </p:cNvSpPr>
          <p:nvPr>
            <p:ph type="body" idx="2"/>
          </p:nvPr>
        </p:nvSpPr>
        <p:spPr>
          <a:xfrm>
            <a:off x="244390" y="3086749"/>
            <a:ext cx="4497732" cy="2895599"/>
          </a:xfrm>
        </p:spPr>
        <p:txBody>
          <a:bodyPr/>
          <a:lstStyle/>
          <a:p>
            <a:pPr algn="ctr"/>
            <a:r>
              <a:rPr lang="en-US" sz="2800" dirty="0">
                <a:solidFill>
                  <a:schemeClr val="bg1"/>
                </a:solidFill>
              </a:rPr>
              <a:t>Safer for people.</a:t>
            </a:r>
            <a:br>
              <a:rPr lang="en-US" sz="2800" dirty="0">
                <a:solidFill>
                  <a:schemeClr val="bg1"/>
                </a:solidFill>
              </a:rPr>
            </a:br>
            <a:endParaRPr lang="en-US" sz="2800" dirty="0">
              <a:solidFill>
                <a:schemeClr val="bg1"/>
              </a:solidFill>
            </a:endParaRPr>
          </a:p>
          <a:p>
            <a:pPr algn="ctr"/>
            <a:r>
              <a:rPr lang="en-US" sz="2400" dirty="0">
                <a:solidFill>
                  <a:schemeClr val="bg1"/>
                </a:solidFill>
              </a:rPr>
              <a:t>Deadly for </a:t>
            </a:r>
            <a:r>
              <a:rPr lang="en-US" sz="2400" dirty="0" smtClean="0">
                <a:solidFill>
                  <a:schemeClr val="bg1"/>
                </a:solidFill>
              </a:rPr>
              <a:t>infectious agents</a:t>
            </a:r>
            <a:r>
              <a:rPr lang="en-US" dirty="0">
                <a:solidFill>
                  <a:schemeClr val="bg1"/>
                </a:solidFill>
              </a:rPr>
              <a:t>.</a:t>
            </a:r>
          </a:p>
        </p:txBody>
      </p:sp>
      <p:pic>
        <p:nvPicPr>
          <p:cNvPr id="9" name="Picture 8" descr="A picture containing green, food, bottle&#10;&#10;Description automatically generated">
            <a:extLst>
              <a:ext uri="{FF2B5EF4-FFF2-40B4-BE49-F238E27FC236}">
                <a16:creationId xmlns:a16="http://schemas.microsoft.com/office/drawing/2014/main" id="{144E4F54-CE9A-4CCB-AC9C-0381D70279F6}"/>
              </a:ext>
            </a:extLst>
          </p:cNvPr>
          <p:cNvPicPr>
            <a:picLocks noChangeAspect="1"/>
          </p:cNvPicPr>
          <p:nvPr/>
        </p:nvPicPr>
        <p:blipFill>
          <a:blip r:embed="rId2"/>
          <a:stretch>
            <a:fillRect/>
          </a:stretch>
        </p:blipFill>
        <p:spPr>
          <a:xfrm>
            <a:off x="6026727" y="950334"/>
            <a:ext cx="4325813" cy="5553075"/>
          </a:xfrm>
          <a:prstGeom prst="rect">
            <a:avLst/>
          </a:prstGeom>
        </p:spPr>
      </p:pic>
      <p:sp>
        <p:nvSpPr>
          <p:cNvPr id="5" name="Slide Number Placeholder 4"/>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18</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6863024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5F9443-7412-4E16-8DE3-718A819392BD}"/>
              </a:ext>
            </a:extLst>
          </p:cNvPr>
          <p:cNvSpPr>
            <a:spLocks noGrp="1"/>
          </p:cNvSpPr>
          <p:nvPr>
            <p:ph type="title"/>
          </p:nvPr>
        </p:nvSpPr>
        <p:spPr>
          <a:xfrm>
            <a:off x="1154954" y="935182"/>
            <a:ext cx="3056827" cy="1960418"/>
          </a:xfrm>
        </p:spPr>
        <p:txBody>
          <a:bodyPr/>
          <a:lstStyle/>
          <a:p>
            <a:r>
              <a:rPr lang="en-US" dirty="0"/>
              <a:t>Backpack sprayers allow for speedy application of disinfectants.</a:t>
            </a:r>
          </a:p>
        </p:txBody>
      </p:sp>
      <p:pic>
        <p:nvPicPr>
          <p:cNvPr id="6" name="Picture 5" descr="A picture containing green, sitting&#10;&#10;Description automatically generated">
            <a:extLst>
              <a:ext uri="{FF2B5EF4-FFF2-40B4-BE49-F238E27FC236}">
                <a16:creationId xmlns:a16="http://schemas.microsoft.com/office/drawing/2014/main" id="{84723185-14FF-4B24-A41A-F7CD8446A045}"/>
              </a:ext>
            </a:extLst>
          </p:cNvPr>
          <p:cNvPicPr>
            <a:picLocks noChangeAspect="1"/>
          </p:cNvPicPr>
          <p:nvPr/>
        </p:nvPicPr>
        <p:blipFill>
          <a:blip r:embed="rId2"/>
          <a:stretch>
            <a:fillRect/>
          </a:stretch>
        </p:blipFill>
        <p:spPr>
          <a:xfrm>
            <a:off x="222622" y="2457333"/>
            <a:ext cx="4921490" cy="4921490"/>
          </a:xfrm>
          <a:prstGeom prst="rect">
            <a:avLst/>
          </a:prstGeom>
        </p:spPr>
      </p:pic>
      <p:pic>
        <p:nvPicPr>
          <p:cNvPr id="7" name="Picture 6">
            <a:extLst>
              <a:ext uri="{FF2B5EF4-FFF2-40B4-BE49-F238E27FC236}">
                <a16:creationId xmlns:a16="http://schemas.microsoft.com/office/drawing/2014/main" id="{236433C8-6540-46D8-8EC1-84DDC86DB75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351624" y="1412164"/>
            <a:ext cx="5811367" cy="3951317"/>
          </a:xfrm>
          <a:prstGeom prst="rect">
            <a:avLst/>
          </a:prstGeom>
          <a:noFill/>
          <a:ln>
            <a:noFill/>
          </a:ln>
        </p:spPr>
      </p:pic>
      <p:sp>
        <p:nvSpPr>
          <p:cNvPr id="5" name="Slide Number Placeholder 4"/>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19</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520887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38960" y="1420162"/>
            <a:ext cx="8229600" cy="515844"/>
          </a:xfrm>
        </p:spPr>
        <p:txBody>
          <a:bodyPr>
            <a:noAutofit/>
          </a:bodyPr>
          <a:lstStyle/>
          <a:p>
            <a:pPr algn="ctr"/>
            <a:r>
              <a:rPr lang="en-US" sz="3600" b="1" dirty="0" smtClean="0">
                <a:solidFill>
                  <a:schemeClr val="bg1"/>
                </a:solidFill>
              </a:rPr>
              <a:t>Ingress Procedure</a:t>
            </a:r>
            <a:endParaRPr lang="en-US" sz="3600" b="1" dirty="0">
              <a:solidFill>
                <a:schemeClr val="bg1"/>
              </a:solidFill>
            </a:endParaRPr>
          </a:p>
        </p:txBody>
      </p:sp>
      <p:sp>
        <p:nvSpPr>
          <p:cNvPr id="3" name="Content Placeholder 2"/>
          <p:cNvSpPr>
            <a:spLocks noGrp="1"/>
          </p:cNvSpPr>
          <p:nvPr>
            <p:ph type="body" idx="1"/>
          </p:nvPr>
        </p:nvSpPr>
        <p:spPr>
          <a:xfrm>
            <a:off x="1914393" y="2296633"/>
            <a:ext cx="9122201" cy="4486939"/>
          </a:xfrm>
        </p:spPr>
        <p:txBody>
          <a:bodyPr>
            <a:normAutofit fontScale="92500" lnSpcReduction="20000"/>
          </a:bodyPr>
          <a:lstStyle/>
          <a:p>
            <a:pPr marL="137160" indent="0">
              <a:buNone/>
            </a:pPr>
            <a:r>
              <a:rPr lang="en-US" sz="2000" dirty="0" smtClean="0">
                <a:solidFill>
                  <a:schemeClr val="bg2"/>
                </a:solidFill>
              </a:rPr>
              <a:t>For </a:t>
            </a:r>
            <a:r>
              <a:rPr lang="en-US" sz="2000" u="sng" dirty="0">
                <a:solidFill>
                  <a:schemeClr val="bg2"/>
                </a:solidFill>
              </a:rPr>
              <a:t>all</a:t>
            </a:r>
            <a:r>
              <a:rPr lang="en-US" sz="2000" dirty="0">
                <a:solidFill>
                  <a:schemeClr val="bg2"/>
                </a:solidFill>
              </a:rPr>
              <a:t> in-person Summer School Sites: </a:t>
            </a:r>
          </a:p>
          <a:p>
            <a:pPr>
              <a:buFont typeface="Wingdings" panose="05000000000000000000" pitchFamily="2" charset="2"/>
              <a:buChar char="Ø"/>
            </a:pPr>
            <a:r>
              <a:rPr lang="en-US" sz="2000" dirty="0" smtClean="0">
                <a:solidFill>
                  <a:schemeClr val="bg2"/>
                </a:solidFill>
              </a:rPr>
              <a:t>This </a:t>
            </a:r>
            <a:r>
              <a:rPr lang="en-US" sz="2000" dirty="0" smtClean="0">
                <a:solidFill>
                  <a:schemeClr val="bg2"/>
                </a:solidFill>
              </a:rPr>
              <a:t>location is a contactless summer school site.</a:t>
            </a:r>
          </a:p>
          <a:p>
            <a:pPr>
              <a:buFont typeface="Wingdings" panose="05000000000000000000" pitchFamily="2" charset="2"/>
              <a:buChar char="Ø"/>
            </a:pPr>
            <a:r>
              <a:rPr lang="en-US" sz="2000" dirty="0" smtClean="0">
                <a:solidFill>
                  <a:schemeClr val="bg2"/>
                </a:solidFill>
              </a:rPr>
              <a:t>All pick-ups and drop-offs will occur outside.</a:t>
            </a:r>
          </a:p>
          <a:p>
            <a:pPr>
              <a:buFont typeface="Wingdings" panose="05000000000000000000" pitchFamily="2" charset="2"/>
              <a:buChar char="Ø"/>
            </a:pPr>
            <a:r>
              <a:rPr lang="en-US" sz="2000" dirty="0" smtClean="0">
                <a:solidFill>
                  <a:schemeClr val="bg2"/>
                </a:solidFill>
              </a:rPr>
              <a:t>Only staff assigned to this location will be permitted in, barring any emergencies</a:t>
            </a:r>
          </a:p>
          <a:p>
            <a:pPr>
              <a:buFont typeface="Wingdings" panose="05000000000000000000" pitchFamily="2" charset="2"/>
              <a:buChar char="Ø"/>
            </a:pPr>
            <a:r>
              <a:rPr lang="en-US" sz="2000" dirty="0" smtClean="0">
                <a:solidFill>
                  <a:schemeClr val="bg2"/>
                </a:solidFill>
              </a:rPr>
              <a:t>Parents should ensure that anyone escorting their child to school is wearing a mask when picking up and dropping off their children. </a:t>
            </a:r>
          </a:p>
          <a:p>
            <a:pPr>
              <a:buFont typeface="Wingdings" panose="05000000000000000000" pitchFamily="2" charset="2"/>
              <a:buChar char="Ø"/>
            </a:pPr>
            <a:r>
              <a:rPr lang="en-US" sz="2000" dirty="0" smtClean="0">
                <a:solidFill>
                  <a:schemeClr val="bg2"/>
                </a:solidFill>
              </a:rPr>
              <a:t>Students should all have on masks when being dropped off for school.</a:t>
            </a:r>
          </a:p>
          <a:p>
            <a:pPr>
              <a:buFont typeface="Wingdings" panose="05000000000000000000" pitchFamily="2" charset="2"/>
              <a:buChar char="Ø"/>
            </a:pPr>
            <a:r>
              <a:rPr lang="en-US" sz="2000" dirty="0" smtClean="0">
                <a:solidFill>
                  <a:schemeClr val="bg2"/>
                </a:solidFill>
              </a:rPr>
              <a:t>A tent will be set up outside to receive students prior to entering the building.</a:t>
            </a:r>
          </a:p>
          <a:p>
            <a:pPr>
              <a:buFont typeface="Wingdings" panose="05000000000000000000" pitchFamily="2" charset="2"/>
              <a:buChar char="Ø"/>
            </a:pPr>
            <a:r>
              <a:rPr lang="en-US" sz="2000" dirty="0" smtClean="0">
                <a:solidFill>
                  <a:schemeClr val="bg2"/>
                </a:solidFill>
              </a:rPr>
              <a:t>There will be </a:t>
            </a:r>
            <a:r>
              <a:rPr lang="en-US" sz="2000" dirty="0" smtClean="0">
                <a:solidFill>
                  <a:schemeClr val="bg2"/>
                </a:solidFill>
              </a:rPr>
              <a:t>3 stations to </a:t>
            </a:r>
            <a:r>
              <a:rPr lang="en-US" sz="2000" dirty="0" smtClean="0">
                <a:solidFill>
                  <a:schemeClr val="bg2"/>
                </a:solidFill>
              </a:rPr>
              <a:t>monitor the process: the </a:t>
            </a:r>
            <a:r>
              <a:rPr lang="en-US" sz="2000" dirty="0" smtClean="0">
                <a:solidFill>
                  <a:schemeClr val="bg2"/>
                </a:solidFill>
              </a:rPr>
              <a:t>lines to stand before you enter the tent, </a:t>
            </a:r>
            <a:r>
              <a:rPr lang="en-US" sz="2000" dirty="0" smtClean="0">
                <a:solidFill>
                  <a:schemeClr val="bg2"/>
                </a:solidFill>
              </a:rPr>
              <a:t>the </a:t>
            </a:r>
            <a:r>
              <a:rPr lang="en-US" sz="2000" dirty="0" smtClean="0">
                <a:solidFill>
                  <a:schemeClr val="bg2"/>
                </a:solidFill>
              </a:rPr>
              <a:t>tent where all screenings wil</a:t>
            </a:r>
            <a:r>
              <a:rPr lang="en-US" sz="2000" dirty="0" smtClean="0">
                <a:solidFill>
                  <a:schemeClr val="bg2"/>
                </a:solidFill>
              </a:rPr>
              <a:t>l take place</a:t>
            </a:r>
            <a:r>
              <a:rPr lang="en-US" sz="2000" dirty="0" smtClean="0">
                <a:solidFill>
                  <a:schemeClr val="bg2"/>
                </a:solidFill>
              </a:rPr>
              <a:t>, </a:t>
            </a:r>
            <a:r>
              <a:rPr lang="en-US" sz="2000" dirty="0" smtClean="0">
                <a:solidFill>
                  <a:schemeClr val="bg2"/>
                </a:solidFill>
              </a:rPr>
              <a:t>and the escorting of children into the building.</a:t>
            </a:r>
          </a:p>
          <a:p>
            <a:pPr marL="0" indent="0">
              <a:buNone/>
            </a:pPr>
            <a:endParaRPr lang="en-US" sz="2000" dirty="0" smtClean="0">
              <a:solidFill>
                <a:schemeClr val="bg2"/>
              </a:solidFill>
            </a:endParaRPr>
          </a:p>
          <a:p>
            <a:pPr lvl="1"/>
            <a:endParaRPr lang="en-US" sz="2000" dirty="0">
              <a:solidFill>
                <a:schemeClr val="tx2">
                  <a:lumMod val="75000"/>
                </a:schemeClr>
              </a:solidFill>
            </a:endParaRPr>
          </a:p>
          <a:p>
            <a:pPr marL="457200" lvl="1" indent="0">
              <a:buNone/>
            </a:pPr>
            <a:endParaRPr lang="en-US" sz="2000" dirty="0" smtClean="0">
              <a:solidFill>
                <a:schemeClr val="tx2">
                  <a:lumMod val="75000"/>
                </a:schemeClr>
              </a:solidFill>
            </a:endParaRPr>
          </a:p>
          <a:p>
            <a:pPr lvl="1"/>
            <a:endParaRPr lang="en-US" sz="2000" dirty="0" smtClean="0">
              <a:solidFill>
                <a:schemeClr val="tx2">
                  <a:lumMod val="75000"/>
                </a:schemeClr>
              </a:solidFill>
            </a:endParaRPr>
          </a:p>
          <a:p>
            <a:pPr marL="457200" lvl="1" indent="0">
              <a:buNone/>
            </a:pPr>
            <a:endParaRPr lang="en-US" sz="2000" dirty="0" smtClean="0">
              <a:solidFill>
                <a:schemeClr val="tx2">
                  <a:lumMod val="75000"/>
                </a:schemeClr>
              </a:solidFill>
            </a:endParaRPr>
          </a:p>
          <a:p>
            <a:endParaRPr lang="en-US" sz="2400" dirty="0" smtClean="0">
              <a:solidFill>
                <a:schemeClr val="tx2">
                  <a:lumMod val="75000"/>
                </a:schemeClr>
              </a:solidFill>
            </a:endParaRPr>
          </a:p>
        </p:txBody>
      </p:sp>
      <p:sp>
        <p:nvSpPr>
          <p:cNvPr id="6" name="Slide Number Placeholder 5"/>
          <p:cNvSpPr>
            <a:spLocks noGrp="1"/>
          </p:cNvSpPr>
          <p:nvPr>
            <p:ph type="sldNum" idx="12"/>
          </p:nvPr>
        </p:nvSpPr>
        <p:spPr/>
        <p:txBody>
          <a:bodyPr/>
          <a:lstStyle/>
          <a:p>
            <a:fld id="{3B4E5864-AFF2-4ADA-A883-494A1CE2377B}" type="slidenum">
              <a:rPr lang="en-US" smtClean="0"/>
              <a:t>2</a:t>
            </a:fld>
            <a:endParaRPr lang="en-US"/>
          </a:p>
        </p:txBody>
      </p:sp>
      <p:sp>
        <p:nvSpPr>
          <p:cNvPr id="4" name="AutoShape 2" descr="Image result for PICTURES OF WHOLE GRAIN FOOD ITEMS"/>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TextBox 3">
            <a:extLst>
              <a:ext uri="{FF2B5EF4-FFF2-40B4-BE49-F238E27FC236}">
                <a16:creationId xmlns:a16="http://schemas.microsoft.com/office/drawing/2014/main" id="{3887613D-DAF5-4362-A1F9-C1557151D8B6}"/>
              </a:ext>
            </a:extLst>
          </p:cNvPr>
          <p:cNvSpPr txBox="1"/>
          <p:nvPr/>
        </p:nvSpPr>
        <p:spPr>
          <a:xfrm>
            <a:off x="2711669" y="829471"/>
            <a:ext cx="6635050" cy="590691"/>
          </a:xfrm>
          <a:prstGeom prst="rect">
            <a:avLst/>
          </a:prstGeom>
          <a:noFill/>
        </p:spPr>
        <p:txBody>
          <a:bodyPr wrap="square" lIns="82058" tIns="41029" rIns="82058" bIns="41029" rtlCol="0">
            <a:spAutoFit/>
          </a:bodyPr>
          <a:lstStyle/>
          <a:p>
            <a:pPr algn="ctr">
              <a:lnSpc>
                <a:spcPct val="90000"/>
              </a:lnSpc>
            </a:pPr>
            <a:r>
              <a:rPr lang="en-US" sz="3600" b="1" dirty="0">
                <a:solidFill>
                  <a:schemeClr val="bg1"/>
                </a:solidFill>
              </a:rPr>
              <a:t>Summer Staff Orientation</a:t>
            </a:r>
            <a:endParaRPr lang="en-US" sz="3200" kern="1500" spc="-74"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62722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 calcmode="lin" valueType="num">
                                      <p:cBhvr>
                                        <p:cTn id="32"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 calcmode="lin" valueType="num">
                                      <p:cBhvr>
                                        <p:cTn id="39"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41" dur="500"/>
                                        <p:tgtEl>
                                          <p:spTgt spid="3">
                                            <p:txEl>
                                              <p:pRg st="2" end="2"/>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 calcmode="lin" valueType="num">
                                      <p:cBhvr>
                                        <p:cTn id="46"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 calcmode="lin" valueType="num">
                                      <p:cBhvr>
                                        <p:cTn id="53"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55" dur="500"/>
                                        <p:tgtEl>
                                          <p:spTgt spid="3">
                                            <p:txEl>
                                              <p:pRg st="4" end="4"/>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
                                            <p:txEl>
                                              <p:pRg st="5" end="5"/>
                                            </p:txEl>
                                          </p:spTgt>
                                        </p:tgtEl>
                                        <p:attrNameLst>
                                          <p:attrName>style.visibility</p:attrName>
                                        </p:attrNameLst>
                                      </p:cBhvr>
                                      <p:to>
                                        <p:strVal val="visible"/>
                                      </p:to>
                                    </p:set>
                                    <p:anim calcmode="lin" valueType="num">
                                      <p:cBhvr>
                                        <p:cTn id="60"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62" dur="500"/>
                                        <p:tgtEl>
                                          <p:spTgt spid="3">
                                            <p:txEl>
                                              <p:pRg st="5" end="5"/>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
                                            <p:txEl>
                                              <p:pRg st="6" end="6"/>
                                            </p:txEl>
                                          </p:spTgt>
                                        </p:tgtEl>
                                        <p:attrNameLst>
                                          <p:attrName>style.visibility</p:attrName>
                                        </p:attrNameLst>
                                      </p:cBhvr>
                                      <p:to>
                                        <p:strVal val="visible"/>
                                      </p:to>
                                    </p:set>
                                    <p:anim calcmode="lin" valueType="num">
                                      <p:cBhvr>
                                        <p:cTn id="67"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8"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9" dur="500"/>
                                        <p:tgtEl>
                                          <p:spTgt spid="3">
                                            <p:txEl>
                                              <p:pRg st="6" end="6"/>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nodeType="clickEffect">
                                  <p:stCondLst>
                                    <p:cond delay="0"/>
                                  </p:stCondLst>
                                  <p:childTnLst>
                                    <p:set>
                                      <p:cBhvr>
                                        <p:cTn id="73" dur="1" fill="hold">
                                          <p:stCondLst>
                                            <p:cond delay="0"/>
                                          </p:stCondLst>
                                        </p:cTn>
                                        <p:tgtEl>
                                          <p:spTgt spid="3">
                                            <p:txEl>
                                              <p:pRg st="7" end="7"/>
                                            </p:txEl>
                                          </p:spTgt>
                                        </p:tgtEl>
                                        <p:attrNameLst>
                                          <p:attrName>style.visibility</p:attrName>
                                        </p:attrNameLst>
                                      </p:cBhvr>
                                      <p:to>
                                        <p:strVal val="visible"/>
                                      </p:to>
                                    </p:set>
                                    <p:anim calcmode="lin" valueType="num">
                                      <p:cBhvr>
                                        <p:cTn id="74" dur="500" fill="hold"/>
                                        <p:tgtEl>
                                          <p:spTgt spid="3">
                                            <p:txEl>
                                              <p:pRg st="7" end="7"/>
                                            </p:txEl>
                                          </p:spTgt>
                                        </p:tgtEl>
                                        <p:attrNameLst>
                                          <p:attrName>ppt_w</p:attrName>
                                        </p:attrNameLst>
                                      </p:cBhvr>
                                      <p:tavLst>
                                        <p:tav tm="0">
                                          <p:val>
                                            <p:fltVal val="0"/>
                                          </p:val>
                                        </p:tav>
                                        <p:tav tm="100000">
                                          <p:val>
                                            <p:strVal val="#ppt_w"/>
                                          </p:val>
                                        </p:tav>
                                      </p:tavLst>
                                    </p:anim>
                                    <p:anim calcmode="lin" valueType="num">
                                      <p:cBhvr>
                                        <p:cTn id="75" dur="500" fill="hold"/>
                                        <p:tgtEl>
                                          <p:spTgt spid="3">
                                            <p:txEl>
                                              <p:pRg st="7" end="7"/>
                                            </p:txEl>
                                          </p:spTgt>
                                        </p:tgtEl>
                                        <p:attrNameLst>
                                          <p:attrName>ppt_h</p:attrName>
                                        </p:attrNameLst>
                                      </p:cBhvr>
                                      <p:tavLst>
                                        <p:tav tm="0">
                                          <p:val>
                                            <p:fltVal val="0"/>
                                          </p:val>
                                        </p:tav>
                                        <p:tav tm="100000">
                                          <p:val>
                                            <p:strVal val="#ppt_h"/>
                                          </p:val>
                                        </p:tav>
                                      </p:tavLst>
                                    </p:anim>
                                    <p:animEffect transition="in" filter="fade">
                                      <p:cBhvr>
                                        <p:cTn id="7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4A290-47C2-454D-8FC7-95827C6B4EAE}"/>
              </a:ext>
            </a:extLst>
          </p:cNvPr>
          <p:cNvSpPr>
            <a:spLocks noGrp="1"/>
          </p:cNvSpPr>
          <p:nvPr>
            <p:ph type="title"/>
          </p:nvPr>
        </p:nvSpPr>
        <p:spPr/>
        <p:txBody>
          <a:bodyPr/>
          <a:lstStyle/>
          <a:p>
            <a:pPr algn="ctr"/>
            <a:r>
              <a:rPr lang="en-US" sz="2800" b="1" dirty="0"/>
              <a:t>Use of misting sprayers to apply disinfectant</a:t>
            </a:r>
            <a:r>
              <a:rPr lang="en-US" b="1" dirty="0"/>
              <a:t>.</a:t>
            </a:r>
          </a:p>
        </p:txBody>
      </p:sp>
      <p:pic>
        <p:nvPicPr>
          <p:cNvPr id="4" name="Picture 3">
            <a:extLst>
              <a:ext uri="{FF2B5EF4-FFF2-40B4-BE49-F238E27FC236}">
                <a16:creationId xmlns:a16="http://schemas.microsoft.com/office/drawing/2014/main" id="{1FCC5B94-E8AD-416D-BFFB-55E4CE564CDF}"/>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451503" y="2756097"/>
            <a:ext cx="4429207" cy="3555527"/>
          </a:xfrm>
          <a:prstGeom prst="rect">
            <a:avLst/>
          </a:prstGeom>
          <a:noFill/>
          <a:ln>
            <a:noFill/>
          </a:ln>
        </p:spPr>
      </p:pic>
      <p:pic>
        <p:nvPicPr>
          <p:cNvPr id="5" name="Picture 4">
            <a:extLst>
              <a:ext uri="{FF2B5EF4-FFF2-40B4-BE49-F238E27FC236}">
                <a16:creationId xmlns:a16="http://schemas.microsoft.com/office/drawing/2014/main" id="{78498216-0E41-4110-909D-5BA54F43BFF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32874" y="2830509"/>
            <a:ext cx="4429210" cy="3406701"/>
          </a:xfrm>
          <a:prstGeom prst="rect">
            <a:avLst/>
          </a:prstGeom>
          <a:noFill/>
          <a:ln>
            <a:noFill/>
          </a:ln>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20</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930112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9B49F-E1A9-4E67-BAD8-089A5C2B0A93}"/>
              </a:ext>
            </a:extLst>
          </p:cNvPr>
          <p:cNvSpPr>
            <a:spLocks noGrp="1"/>
          </p:cNvSpPr>
          <p:nvPr>
            <p:ph type="title"/>
          </p:nvPr>
        </p:nvSpPr>
        <p:spPr>
          <a:xfrm>
            <a:off x="678956" y="683469"/>
            <a:ext cx="9948891" cy="953689"/>
          </a:xfrm>
        </p:spPr>
        <p:txBody>
          <a:bodyPr/>
          <a:lstStyle/>
          <a:p>
            <a:r>
              <a:rPr lang="en-US" sz="2400" dirty="0"/>
              <a:t>Automated equipment supplements hands-on contact cleaning</a:t>
            </a:r>
            <a:r>
              <a:rPr lang="en-US" sz="2000" dirty="0"/>
              <a:t>.</a:t>
            </a:r>
          </a:p>
        </p:txBody>
      </p:sp>
      <p:pic>
        <p:nvPicPr>
          <p:cNvPr id="4" name="Picture 3">
            <a:extLst>
              <a:ext uri="{FF2B5EF4-FFF2-40B4-BE49-F238E27FC236}">
                <a16:creationId xmlns:a16="http://schemas.microsoft.com/office/drawing/2014/main" id="{EE10FFC3-8BC1-4D3D-ADF8-90CE2BB42B92}"/>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839972" y="2934588"/>
            <a:ext cx="4455042" cy="3157871"/>
          </a:xfrm>
          <a:prstGeom prst="rect">
            <a:avLst/>
          </a:prstGeom>
          <a:noFill/>
          <a:ln>
            <a:noFill/>
          </a:ln>
        </p:spPr>
      </p:pic>
      <p:pic>
        <p:nvPicPr>
          <p:cNvPr id="5" name="Picture 4">
            <a:extLst>
              <a:ext uri="{FF2B5EF4-FFF2-40B4-BE49-F238E27FC236}">
                <a16:creationId xmlns:a16="http://schemas.microsoft.com/office/drawing/2014/main" id="{033E474C-D87F-467E-986E-1B773FC3AA78}"/>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17413" y="2899072"/>
            <a:ext cx="4455044" cy="3228908"/>
          </a:xfrm>
          <a:prstGeom prst="rect">
            <a:avLst/>
          </a:prstGeom>
          <a:noFill/>
          <a:ln>
            <a:noFill/>
          </a:ln>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21</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493863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B827E5-148F-4521-85B3-5FD3035CB33E}"/>
              </a:ext>
            </a:extLst>
          </p:cNvPr>
          <p:cNvSpPr>
            <a:spLocks noGrp="1"/>
          </p:cNvSpPr>
          <p:nvPr>
            <p:ph type="title"/>
          </p:nvPr>
        </p:nvSpPr>
        <p:spPr/>
        <p:txBody>
          <a:bodyPr/>
          <a:lstStyle/>
          <a:p>
            <a:r>
              <a:rPr lang="en-US" sz="2800" dirty="0"/>
              <a:t>Electrostatic sprayers contact all surfaces by applying a positive charge to disinfectant. </a:t>
            </a:r>
          </a:p>
        </p:txBody>
      </p:sp>
      <p:sp>
        <p:nvSpPr>
          <p:cNvPr id="3" name="Text Placeholder 2">
            <a:extLst>
              <a:ext uri="{FF2B5EF4-FFF2-40B4-BE49-F238E27FC236}">
                <a16:creationId xmlns:a16="http://schemas.microsoft.com/office/drawing/2014/main" id="{BDE35B68-8816-4665-AD3F-1E307B1C18F8}"/>
              </a:ext>
            </a:extLst>
          </p:cNvPr>
          <p:cNvSpPr>
            <a:spLocks noGrp="1"/>
          </p:cNvSpPr>
          <p:nvPr>
            <p:ph type="body" idx="1"/>
          </p:nvPr>
        </p:nvSpPr>
        <p:spPr/>
        <p:txBody>
          <a:bodyPr/>
          <a:lstStyle/>
          <a:p>
            <a:endParaRPr lang="en-US" dirty="0"/>
          </a:p>
        </p:txBody>
      </p:sp>
      <p:pic>
        <p:nvPicPr>
          <p:cNvPr id="4" name="Picture 3">
            <a:extLst>
              <a:ext uri="{FF2B5EF4-FFF2-40B4-BE49-F238E27FC236}">
                <a16:creationId xmlns:a16="http://schemas.microsoft.com/office/drawing/2014/main" id="{2B10B105-F2B8-485D-BA69-359EEFC35934}"/>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616095" y="2699066"/>
            <a:ext cx="4441195" cy="3657600"/>
          </a:xfrm>
          <a:prstGeom prst="rect">
            <a:avLst/>
          </a:prstGeom>
          <a:noFill/>
          <a:ln>
            <a:noFill/>
          </a:ln>
        </p:spPr>
      </p:pic>
      <p:pic>
        <p:nvPicPr>
          <p:cNvPr id="6" name="Picture 5">
            <a:extLst>
              <a:ext uri="{FF2B5EF4-FFF2-40B4-BE49-F238E27FC236}">
                <a16:creationId xmlns:a16="http://schemas.microsoft.com/office/drawing/2014/main" id="{F7361AEC-E053-4541-B6A3-AD797BC054D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6078277" y="2699066"/>
            <a:ext cx="4441196" cy="3657600"/>
          </a:xfrm>
          <a:prstGeom prst="rect">
            <a:avLst/>
          </a:prstGeom>
          <a:noFill/>
          <a:ln>
            <a:noFill/>
          </a:ln>
        </p:spPr>
      </p:pic>
      <p:sp>
        <p:nvSpPr>
          <p:cNvPr id="7" name="Slide Number Placeholder 6"/>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22</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975616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63E5CF-64D1-4E3E-9259-45A5511AD75F}"/>
              </a:ext>
            </a:extLst>
          </p:cNvPr>
          <p:cNvSpPr>
            <a:spLocks noGrp="1"/>
          </p:cNvSpPr>
          <p:nvPr>
            <p:ph type="title"/>
          </p:nvPr>
        </p:nvSpPr>
        <p:spPr/>
        <p:txBody>
          <a:bodyPr/>
          <a:lstStyle/>
          <a:p>
            <a:pPr algn="ctr"/>
            <a:r>
              <a:rPr lang="en-US" b="1" dirty="0"/>
              <a:t>The entire building is treated quickly.</a:t>
            </a:r>
          </a:p>
        </p:txBody>
      </p:sp>
      <p:pic>
        <p:nvPicPr>
          <p:cNvPr id="4" name="Picture 3">
            <a:extLst>
              <a:ext uri="{FF2B5EF4-FFF2-40B4-BE49-F238E27FC236}">
                <a16:creationId xmlns:a16="http://schemas.microsoft.com/office/drawing/2014/main" id="{B2A57BA8-B435-443C-A348-BC88DDA97CFC}"/>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07189" y="2596647"/>
            <a:ext cx="4257625" cy="3657600"/>
          </a:xfrm>
          <a:prstGeom prst="rect">
            <a:avLst/>
          </a:prstGeom>
          <a:noFill/>
          <a:ln>
            <a:noFill/>
          </a:ln>
        </p:spPr>
      </p:pic>
      <p:pic>
        <p:nvPicPr>
          <p:cNvPr id="5" name="Picture 4">
            <a:extLst>
              <a:ext uri="{FF2B5EF4-FFF2-40B4-BE49-F238E27FC236}">
                <a16:creationId xmlns:a16="http://schemas.microsoft.com/office/drawing/2014/main" id="{EBDD0385-34A8-4B49-8C44-03DEE53CF3F7}"/>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5872189" y="2596647"/>
            <a:ext cx="4257623" cy="3657600"/>
          </a:xfrm>
          <a:prstGeom prst="rect">
            <a:avLst/>
          </a:prstGeom>
          <a:noFill/>
          <a:ln>
            <a:noFill/>
          </a:ln>
        </p:spPr>
      </p:pic>
      <p:sp>
        <p:nvSpPr>
          <p:cNvPr id="7" name="Slide Number Placeholder 6"/>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23</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4159927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27"/>
          <p:cNvSpPr txBox="1">
            <a:spLocks noGrp="1"/>
          </p:cNvSpPr>
          <p:nvPr>
            <p:ph type="title"/>
          </p:nvPr>
        </p:nvSpPr>
        <p:spPr>
          <a:xfrm>
            <a:off x="1154954" y="973668"/>
            <a:ext cx="8761413" cy="706964"/>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3600"/>
              <a:buFont typeface="Century Gothic"/>
              <a:buNone/>
            </a:pPr>
            <a:r>
              <a:rPr lang="en-US" b="1" dirty="0"/>
              <a:t>Continuous Disinfecting Program</a:t>
            </a:r>
            <a:endParaRPr dirty="0"/>
          </a:p>
        </p:txBody>
      </p:sp>
      <p:pic>
        <p:nvPicPr>
          <p:cNvPr id="309" name="Google Shape;309;p27" descr="C:\Users\WFTHOMAS\Documents\Disinfectant 2.jpeg"/>
          <p:cNvPicPr preferRelativeResize="0"/>
          <p:nvPr/>
        </p:nvPicPr>
        <p:blipFill rotWithShape="1">
          <a:blip r:embed="rId3">
            <a:alphaModFix/>
          </a:blip>
          <a:srcRect/>
          <a:stretch/>
        </p:blipFill>
        <p:spPr>
          <a:xfrm>
            <a:off x="8309230" y="2603499"/>
            <a:ext cx="3002806" cy="4008751"/>
          </a:xfrm>
          <a:prstGeom prst="rect">
            <a:avLst/>
          </a:prstGeom>
          <a:noFill/>
          <a:ln>
            <a:noFill/>
          </a:ln>
        </p:spPr>
      </p:pic>
      <p:sp>
        <p:nvSpPr>
          <p:cNvPr id="310" name="Google Shape;310;p27"/>
          <p:cNvSpPr/>
          <p:nvPr/>
        </p:nvSpPr>
        <p:spPr>
          <a:xfrm>
            <a:off x="5755586" y="2845766"/>
            <a:ext cx="5215200" cy="341640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311" name="Google Shape;311;p27"/>
          <p:cNvPicPr preferRelativeResize="0"/>
          <p:nvPr/>
        </p:nvPicPr>
        <p:blipFill>
          <a:blip r:embed="rId4">
            <a:alphaModFix/>
          </a:blip>
          <a:stretch>
            <a:fillRect/>
          </a:stretch>
        </p:blipFill>
        <p:spPr>
          <a:xfrm rot="5400000">
            <a:off x="4176238" y="3104163"/>
            <a:ext cx="4008751" cy="3007424"/>
          </a:xfrm>
          <a:prstGeom prst="rect">
            <a:avLst/>
          </a:prstGeom>
          <a:noFill/>
          <a:ln>
            <a:noFill/>
          </a:ln>
        </p:spPr>
      </p:pic>
      <p:pic>
        <p:nvPicPr>
          <p:cNvPr id="312" name="Google Shape;312;p27"/>
          <p:cNvPicPr preferRelativeResize="0"/>
          <p:nvPr/>
        </p:nvPicPr>
        <p:blipFill>
          <a:blip r:embed="rId5">
            <a:alphaModFix/>
          </a:blip>
          <a:stretch>
            <a:fillRect/>
          </a:stretch>
        </p:blipFill>
        <p:spPr>
          <a:xfrm rot="5400000">
            <a:off x="702089" y="3112962"/>
            <a:ext cx="4079149" cy="3060224"/>
          </a:xfrm>
          <a:prstGeom prst="rect">
            <a:avLst/>
          </a:prstGeom>
          <a:noFill/>
          <a:ln>
            <a:noFill/>
          </a:ln>
        </p:spPr>
      </p:pic>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24</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2963402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D1C14-825C-4F44-BF71-188A4509DEA6}"/>
              </a:ext>
            </a:extLst>
          </p:cNvPr>
          <p:cNvSpPr>
            <a:spLocks noGrp="1"/>
          </p:cNvSpPr>
          <p:nvPr>
            <p:ph type="title"/>
          </p:nvPr>
        </p:nvSpPr>
        <p:spPr>
          <a:xfrm>
            <a:off x="1144003" y="743699"/>
            <a:ext cx="8761413" cy="1079625"/>
          </a:xfrm>
        </p:spPr>
        <p:txBody>
          <a:bodyPr/>
          <a:lstStyle/>
          <a:p>
            <a:pPr algn="ctr"/>
            <a:r>
              <a:rPr lang="en-US" sz="2400" dirty="0"/>
              <a:t>Every classroom will be supplied with a cleaning kit to help you keep your classroom tidy and sanitary during the school day.</a:t>
            </a:r>
          </a:p>
        </p:txBody>
      </p:sp>
      <p:pic>
        <p:nvPicPr>
          <p:cNvPr id="1026" name="Picture 2" descr="Image result for school classroom cleaning kit">
            <a:extLst>
              <a:ext uri="{FF2B5EF4-FFF2-40B4-BE49-F238E27FC236}">
                <a16:creationId xmlns:a16="http://schemas.microsoft.com/office/drawing/2014/main" id="{5DD78737-FBDD-4B56-9075-B7C4071B3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0542" y="2345543"/>
            <a:ext cx="2630955" cy="4182848"/>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drawing of a cartoon character&#10;&#10;Description automatically generated">
            <a:extLst>
              <a:ext uri="{FF2B5EF4-FFF2-40B4-BE49-F238E27FC236}">
                <a16:creationId xmlns:a16="http://schemas.microsoft.com/office/drawing/2014/main" id="{79DEDEE9-549D-467D-BA0C-D29FA85E79C9}"/>
              </a:ext>
            </a:extLst>
          </p:cNvPr>
          <p:cNvPicPr>
            <a:picLocks noChangeAspect="1"/>
          </p:cNvPicPr>
          <p:nvPr/>
        </p:nvPicPr>
        <p:blipFill rotWithShape="1">
          <a:blip r:embed="rId3"/>
          <a:srcRect b="7771"/>
          <a:stretch/>
        </p:blipFill>
        <p:spPr>
          <a:xfrm>
            <a:off x="7935167" y="2375636"/>
            <a:ext cx="3962400" cy="3907463"/>
          </a:xfrm>
          <a:prstGeom prst="rect">
            <a:avLst/>
          </a:prstGeom>
        </p:spPr>
      </p:pic>
      <p:pic>
        <p:nvPicPr>
          <p:cNvPr id="15" name="Picture 14" descr="A picture containing sitting, refrigerator, standing&#10;&#10;Description automatically generated">
            <a:extLst>
              <a:ext uri="{FF2B5EF4-FFF2-40B4-BE49-F238E27FC236}">
                <a16:creationId xmlns:a16="http://schemas.microsoft.com/office/drawing/2014/main" id="{5CFDB196-77AA-4605-904D-029E664D3C17}"/>
              </a:ext>
            </a:extLst>
          </p:cNvPr>
          <p:cNvPicPr>
            <a:picLocks noChangeAspect="1"/>
          </p:cNvPicPr>
          <p:nvPr/>
        </p:nvPicPr>
        <p:blipFill>
          <a:blip r:embed="rId4"/>
          <a:stretch>
            <a:fillRect/>
          </a:stretch>
        </p:blipFill>
        <p:spPr>
          <a:xfrm>
            <a:off x="3668665" y="2622398"/>
            <a:ext cx="4000500" cy="4000500"/>
          </a:xfrm>
          <a:prstGeom prst="rect">
            <a:avLst/>
          </a:prstGeom>
        </p:spPr>
      </p:pic>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25</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80892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300" name="Google Shape;300;p26"/>
          <p:cNvSpPr txBox="1">
            <a:spLocks noGrp="1"/>
          </p:cNvSpPr>
          <p:nvPr>
            <p:ph type="title"/>
          </p:nvPr>
        </p:nvSpPr>
        <p:spPr>
          <a:xfrm>
            <a:off x="1022342" y="606330"/>
            <a:ext cx="9004345" cy="1445519"/>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lt2"/>
              </a:buClr>
              <a:buSzPts val="2800"/>
              <a:buFont typeface="Century Gothic"/>
              <a:buNone/>
            </a:pPr>
            <a:r>
              <a:rPr lang="en-US" sz="2800" b="1" u="sng" dirty="0">
                <a:solidFill>
                  <a:schemeClr val="bg1"/>
                </a:solidFill>
                <a:hlinkClick r:id="rId3">
                  <a:extLst>
                    <a:ext uri="{A12FA001-AC4F-418D-AE19-62706E023703}">
                      <ahyp:hlinkClr xmlns:ahyp="http://schemas.microsoft.com/office/drawing/2018/hyperlinkcolor" xmlns="" val="tx"/>
                    </a:ext>
                  </a:extLst>
                </a:hlinkClick>
              </a:rPr>
              <a:t>So how do we know how we’re doing?  </a:t>
            </a:r>
            <a:r>
              <a:rPr lang="en-US" sz="2800" b="1" u="sng" dirty="0">
                <a:solidFill>
                  <a:schemeClr val="bg1"/>
                </a:solidFill>
                <a:hlinkClick r:id="rId3">
                  <a:extLst>
                    <a:ext uri="{A12FA001-AC4F-418D-AE19-62706E023703}">
                      <ahyp:hlinkClr xmlns:ahyp="http://schemas.microsoft.com/office/drawing/2018/hyperlinkcolor" xmlns="" val="tx"/>
                    </a:ext>
                  </a:extLst>
                </a:hlinkClick>
              </a:rPr>
              <a:t/>
            </a:r>
            <a:br>
              <a:rPr lang="en-US" sz="2800" b="1" u="sng" dirty="0">
                <a:solidFill>
                  <a:schemeClr val="bg1"/>
                </a:solidFill>
                <a:hlinkClick r:id="rId3">
                  <a:extLst>
                    <a:ext uri="{A12FA001-AC4F-418D-AE19-62706E023703}">
                      <ahyp:hlinkClr xmlns:ahyp="http://schemas.microsoft.com/office/drawing/2018/hyperlinkcolor" xmlns="" val="tx"/>
                    </a:ext>
                  </a:extLst>
                </a:hlinkClick>
              </a:rPr>
            </a:br>
            <a:r>
              <a:rPr lang="en-US" sz="2800" b="1" u="sng" dirty="0">
                <a:solidFill>
                  <a:schemeClr val="bg1"/>
                </a:solidFill>
                <a:hlinkClick r:id="rId3">
                  <a:extLst>
                    <a:ext uri="{A12FA001-AC4F-418D-AE19-62706E023703}">
                      <ahyp:hlinkClr xmlns:ahyp="http://schemas.microsoft.com/office/drawing/2018/hyperlinkcolor" xmlns="" val="tx"/>
                    </a:ext>
                  </a:extLst>
                </a:hlinkClick>
              </a:rPr>
              <a:t>3M™ Clean-Trace™ Hygiene Monitoring System</a:t>
            </a:r>
            <a:r>
              <a:rPr lang="en-US" sz="2800" b="1" u="sng" dirty="0">
                <a:solidFill>
                  <a:schemeClr val="bg1"/>
                </a:solidFill>
              </a:rPr>
              <a:t> </a:t>
            </a:r>
            <a:endParaRPr sz="2800" b="1" u="sng" dirty="0">
              <a:solidFill>
                <a:schemeClr val="bg1"/>
              </a:solidFill>
            </a:endParaRPr>
          </a:p>
        </p:txBody>
      </p:sp>
      <p:pic>
        <p:nvPicPr>
          <p:cNvPr id="301" name="Google Shape;301;p26"/>
          <p:cNvPicPr preferRelativeResize="0">
            <a:picLocks noGrp="1"/>
          </p:cNvPicPr>
          <p:nvPr>
            <p:ph type="body" idx="1"/>
          </p:nvPr>
        </p:nvPicPr>
        <p:blipFill rotWithShape="1">
          <a:blip r:embed="rId4">
            <a:alphaModFix/>
          </a:blip>
          <a:srcRect/>
          <a:stretch/>
        </p:blipFill>
        <p:spPr>
          <a:xfrm>
            <a:off x="1022342" y="2413342"/>
            <a:ext cx="9275694" cy="3521328"/>
          </a:xfrm>
          <a:prstGeom prst="rect">
            <a:avLst/>
          </a:prstGeom>
          <a:noFill/>
          <a:ln>
            <a:noFill/>
          </a:ln>
        </p:spPr>
      </p:pic>
      <p:sp>
        <p:nvSpPr>
          <p:cNvPr id="302" name="Google Shape;302;p26"/>
          <p:cNvSpPr/>
          <p:nvPr/>
        </p:nvSpPr>
        <p:spPr>
          <a:xfrm>
            <a:off x="616028" y="5934670"/>
            <a:ext cx="10953882" cy="92333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4B4B4B"/>
                </a:solidFill>
                <a:effectLst/>
                <a:uLnTx/>
                <a:uFillTx/>
                <a:latin typeface="Arial"/>
                <a:ea typeface="Arial"/>
                <a:cs typeface="Arial"/>
                <a:sym typeface="Arial"/>
              </a:rPr>
              <a:t>Repeatability and reliability – two necessary aspects in any ATP testing system. In a study comparing 9 ATP systems, the 3M™ Clean-Trace™ Hygiene Monitoring and Management System was the only ATP system that produced acceptable results at all times and temperatures.</a:t>
            </a:r>
            <a:endParaRPr kumimoji="0" sz="1800" b="0" i="0" u="none" strike="noStrike" kern="0" cap="none" spc="0" normalizeH="0" baseline="0" noProof="0" dirty="0">
              <a:ln>
                <a:noFill/>
              </a:ln>
              <a:solidFill>
                <a:srgbClr val="000000"/>
              </a:solidFill>
              <a:effectLst/>
              <a:uLnTx/>
              <a:uFillTx/>
              <a:latin typeface="Century Gothic"/>
              <a:ea typeface="Century Gothic"/>
              <a:cs typeface="Century Gothic"/>
              <a:sym typeface="Century Gothic"/>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26</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769758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AA18-E929-4DD0-AC64-F1637017958D}"/>
              </a:ext>
            </a:extLst>
          </p:cNvPr>
          <p:cNvSpPr>
            <a:spLocks noGrp="1"/>
          </p:cNvSpPr>
          <p:nvPr>
            <p:ph type="title"/>
          </p:nvPr>
        </p:nvSpPr>
        <p:spPr>
          <a:xfrm>
            <a:off x="1154954" y="714895"/>
            <a:ext cx="8761413" cy="1369086"/>
          </a:xfrm>
        </p:spPr>
        <p:txBody>
          <a:bodyPr/>
          <a:lstStyle/>
          <a:p>
            <a:pPr algn="ctr"/>
            <a:r>
              <a:rPr lang="en-US" sz="2400" b="1" dirty="0"/>
              <a:t>There is evidence that HVAC operations may help decrease people's exposure to airborne pathogens that spread COVID-19 and other illnesses.</a:t>
            </a:r>
          </a:p>
        </p:txBody>
      </p:sp>
      <p:sp>
        <p:nvSpPr>
          <p:cNvPr id="3" name="Text Placeholder 2">
            <a:extLst>
              <a:ext uri="{FF2B5EF4-FFF2-40B4-BE49-F238E27FC236}">
                <a16:creationId xmlns:a16="http://schemas.microsoft.com/office/drawing/2014/main" id="{86C5B148-7A62-4282-853A-9795FFF3C05A}"/>
              </a:ext>
            </a:extLst>
          </p:cNvPr>
          <p:cNvSpPr>
            <a:spLocks noGrp="1"/>
          </p:cNvSpPr>
          <p:nvPr>
            <p:ph type="body" idx="1"/>
          </p:nvPr>
        </p:nvSpPr>
        <p:spPr>
          <a:xfrm>
            <a:off x="722692" y="2453871"/>
            <a:ext cx="8825659" cy="4071072"/>
          </a:xfrm>
        </p:spPr>
        <p:txBody>
          <a:bodyPr/>
          <a:lstStyle/>
          <a:p>
            <a:r>
              <a:rPr lang="en-US" dirty="0"/>
              <a:t>NBOE has increased air ventilation by maximizing the introduction of fresh air and reducing air recirculation to the extent possible.</a:t>
            </a:r>
          </a:p>
          <a:p>
            <a:r>
              <a:rPr lang="en-US" dirty="0"/>
              <a:t>Air filter MERV ratings will be increased to improve removal of smaller particulates in the air stream. </a:t>
            </a:r>
          </a:p>
          <a:p>
            <a:r>
              <a:rPr lang="en-US" dirty="0"/>
              <a:t>Air filters will be changed more frequently. </a:t>
            </a:r>
          </a:p>
          <a:p>
            <a:r>
              <a:rPr lang="en-US" dirty="0"/>
              <a:t>Air handlers will be set to run 24/7 instead of non-occupied mode to continuously introduce fresh air into the building around the clock.</a:t>
            </a:r>
          </a:p>
          <a:p>
            <a:r>
              <a:rPr lang="en-US" dirty="0"/>
              <a:t>Staff are encouraged to keep windows open slightly to increase fresh air in air-conditioned rooms to the extent possible. </a:t>
            </a:r>
          </a:p>
          <a:p>
            <a:r>
              <a:rPr lang="en-US" dirty="0"/>
              <a:t>Portable A/C units are being deployed to 13</a:t>
            </a:r>
            <a:r>
              <a:rPr lang="en-US" baseline="30000" dirty="0"/>
              <a:t>th</a:t>
            </a:r>
            <a:r>
              <a:rPr lang="en-US" dirty="0"/>
              <a:t> Avenue.</a:t>
            </a:r>
          </a:p>
          <a:p>
            <a:endParaRPr lang="en-US" dirty="0"/>
          </a:p>
          <a:p>
            <a:endParaRPr lang="en-US" dirty="0"/>
          </a:p>
        </p:txBody>
      </p:sp>
      <p:pic>
        <p:nvPicPr>
          <p:cNvPr id="5" name="Picture 4" descr="A picture containing indoor, sitting, window, refrigerator&#10;&#10;Description automatically generated">
            <a:extLst>
              <a:ext uri="{FF2B5EF4-FFF2-40B4-BE49-F238E27FC236}">
                <a16:creationId xmlns:a16="http://schemas.microsoft.com/office/drawing/2014/main" id="{487189E5-D3DF-48A7-9ACA-21641FF05530}"/>
              </a:ext>
            </a:extLst>
          </p:cNvPr>
          <p:cNvPicPr>
            <a:picLocks noChangeAspect="1"/>
          </p:cNvPicPr>
          <p:nvPr/>
        </p:nvPicPr>
        <p:blipFill rotWithShape="1">
          <a:blip r:embed="rId2"/>
          <a:srcRect r="11964"/>
          <a:stretch/>
        </p:blipFill>
        <p:spPr>
          <a:xfrm>
            <a:off x="9980613" y="3203170"/>
            <a:ext cx="1965541" cy="2232672"/>
          </a:xfrm>
          <a:prstGeom prst="rect">
            <a:avLst/>
          </a:prstGeom>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27</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670680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5B4E96-B1AB-4A68-AE76-72293E650B30}"/>
              </a:ext>
            </a:extLst>
          </p:cNvPr>
          <p:cNvSpPr>
            <a:spLocks noGrp="1"/>
          </p:cNvSpPr>
          <p:nvPr>
            <p:ph type="title"/>
          </p:nvPr>
        </p:nvSpPr>
        <p:spPr>
          <a:xfrm>
            <a:off x="1154954" y="1158949"/>
            <a:ext cx="8761413" cy="464869"/>
          </a:xfrm>
        </p:spPr>
        <p:txBody>
          <a:bodyPr/>
          <a:lstStyle/>
          <a:p>
            <a:pPr algn="ctr"/>
            <a:r>
              <a:rPr lang="en-US" sz="2400" b="1" dirty="0"/>
              <a:t>In the event a COVID positive individual is identified through testing, we will deploy Air purifiers with HEPA filtration as well as Hydroxyl Air Processors to treat specific locations.</a:t>
            </a:r>
          </a:p>
        </p:txBody>
      </p:sp>
      <p:sp>
        <p:nvSpPr>
          <p:cNvPr id="3" name="Text Placeholder 2">
            <a:extLst>
              <a:ext uri="{FF2B5EF4-FFF2-40B4-BE49-F238E27FC236}">
                <a16:creationId xmlns:a16="http://schemas.microsoft.com/office/drawing/2014/main" id="{0EB527BD-79FE-497A-97C9-9326F538C813}"/>
              </a:ext>
            </a:extLst>
          </p:cNvPr>
          <p:cNvSpPr>
            <a:spLocks noGrp="1"/>
          </p:cNvSpPr>
          <p:nvPr>
            <p:ph type="body" idx="1"/>
          </p:nvPr>
        </p:nvSpPr>
        <p:spPr>
          <a:xfrm>
            <a:off x="1154954" y="2327066"/>
            <a:ext cx="10529654" cy="3692734"/>
          </a:xfrm>
        </p:spPr>
        <p:txBody>
          <a:bodyPr/>
          <a:lstStyle/>
          <a:p>
            <a:r>
              <a:rPr lang="en-US" dirty="0"/>
              <a:t>The CDC believes the virus is mainly transmitted by person-to-person contact; however these units will be deployed if needed. </a:t>
            </a:r>
          </a:p>
        </p:txBody>
      </p:sp>
      <p:pic>
        <p:nvPicPr>
          <p:cNvPr id="7" name="Picture 6" descr="A picture containing blue, sitting, car, camera&#10;&#10;Description automatically generated">
            <a:extLst>
              <a:ext uri="{FF2B5EF4-FFF2-40B4-BE49-F238E27FC236}">
                <a16:creationId xmlns:a16="http://schemas.microsoft.com/office/drawing/2014/main" id="{E998225F-8E20-4E1B-B9DC-F78F1890D2FE}"/>
              </a:ext>
            </a:extLst>
          </p:cNvPr>
          <p:cNvPicPr>
            <a:picLocks noChangeAspect="1"/>
          </p:cNvPicPr>
          <p:nvPr/>
        </p:nvPicPr>
        <p:blipFill>
          <a:blip r:embed="rId2"/>
          <a:stretch>
            <a:fillRect/>
          </a:stretch>
        </p:blipFill>
        <p:spPr>
          <a:xfrm>
            <a:off x="1246257" y="3279792"/>
            <a:ext cx="3345147" cy="3501549"/>
          </a:xfrm>
          <a:prstGeom prst="rect">
            <a:avLst/>
          </a:prstGeom>
        </p:spPr>
      </p:pic>
      <p:pic>
        <p:nvPicPr>
          <p:cNvPr id="6" name="Picture 5" descr="A close up of a device&#10;&#10;Description automatically generated">
            <a:extLst>
              <a:ext uri="{FF2B5EF4-FFF2-40B4-BE49-F238E27FC236}">
                <a16:creationId xmlns:a16="http://schemas.microsoft.com/office/drawing/2014/main" id="{2C61936A-2936-4F5A-A58F-BABBCFE05006}"/>
              </a:ext>
            </a:extLst>
          </p:cNvPr>
          <p:cNvPicPr>
            <a:picLocks noChangeAspect="1"/>
          </p:cNvPicPr>
          <p:nvPr/>
        </p:nvPicPr>
        <p:blipFill rotWithShape="1">
          <a:blip r:embed="rId3"/>
          <a:srcRect b="11395"/>
          <a:stretch/>
        </p:blipFill>
        <p:spPr>
          <a:xfrm>
            <a:off x="6187009" y="2887468"/>
            <a:ext cx="5003730" cy="3218884"/>
          </a:xfrm>
          <a:prstGeom prst="rect">
            <a:avLst/>
          </a:prstGeom>
        </p:spPr>
      </p:pic>
      <p:sp>
        <p:nvSpPr>
          <p:cNvPr id="5" name="Slide Number Placeholder 4"/>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28</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8789203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D0FFA-DF02-4144-B91A-9A3F097A938A}"/>
              </a:ext>
            </a:extLst>
          </p:cNvPr>
          <p:cNvSpPr>
            <a:spLocks noGrp="1"/>
          </p:cNvSpPr>
          <p:nvPr>
            <p:ph type="title"/>
          </p:nvPr>
        </p:nvSpPr>
        <p:spPr>
          <a:xfrm>
            <a:off x="935182" y="464128"/>
            <a:ext cx="8911913" cy="1681908"/>
          </a:xfrm>
        </p:spPr>
        <p:txBody>
          <a:bodyPr/>
          <a:lstStyle/>
          <a:p>
            <a:pPr algn="ctr"/>
            <a:r>
              <a:rPr lang="en-US" sz="2000" b="1" dirty="0">
                <a:solidFill>
                  <a:schemeClr val="bg1"/>
                </a:solidFill>
              </a:rPr>
              <a:t/>
            </a:r>
            <a:br>
              <a:rPr lang="en-US" sz="2000" b="1" dirty="0">
                <a:solidFill>
                  <a:schemeClr val="bg1"/>
                </a:solidFill>
              </a:rPr>
            </a:br>
            <a:r>
              <a:rPr lang="en-US" sz="2000" b="1" dirty="0">
                <a:solidFill>
                  <a:schemeClr val="bg1"/>
                </a:solidFill>
              </a:rPr>
              <a:t>3-Sided Plastic Classroom Dividers for Desk - </a:t>
            </a:r>
            <a:r>
              <a:rPr lang="en-US" sz="1800" b="1" dirty="0">
                <a:solidFill>
                  <a:schemeClr val="bg1"/>
                </a:solidFill>
              </a:rPr>
              <a:t>Also known as sneeze or cough guards, are optically clear plastic dividers which may be used to separate students in classrooms to help maintain social </a:t>
            </a:r>
            <a:r>
              <a:rPr lang="en-US" sz="1800" b="1" dirty="0" smtClean="0">
                <a:solidFill>
                  <a:schemeClr val="bg1"/>
                </a:solidFill>
              </a:rPr>
              <a:t>distancing. </a:t>
            </a:r>
            <a:br>
              <a:rPr lang="en-US" sz="1800" b="1" dirty="0" smtClean="0">
                <a:solidFill>
                  <a:schemeClr val="bg1"/>
                </a:solidFill>
              </a:rPr>
            </a:br>
            <a:r>
              <a:rPr lang="en-US" sz="1800" b="1" dirty="0" smtClean="0">
                <a:solidFill>
                  <a:schemeClr val="bg1"/>
                </a:solidFill>
              </a:rPr>
              <a:t>The </a:t>
            </a:r>
            <a:r>
              <a:rPr lang="en-US" sz="1800" b="1" dirty="0">
                <a:solidFill>
                  <a:schemeClr val="bg1"/>
                </a:solidFill>
              </a:rPr>
              <a:t>NBOE is testing several prototypes and will be implementing as they arrive. </a:t>
            </a:r>
            <a:r>
              <a:rPr lang="en-US" dirty="0"/>
              <a:t/>
            </a:r>
            <a:br>
              <a:rPr lang="en-US" dirty="0"/>
            </a:br>
            <a:endParaRPr lang="en-US" dirty="0"/>
          </a:p>
        </p:txBody>
      </p:sp>
      <p:pic>
        <p:nvPicPr>
          <p:cNvPr id="5" name="Picture 4" descr="A small child sitting on a table&#10;&#10;Description automatically generated">
            <a:extLst>
              <a:ext uri="{FF2B5EF4-FFF2-40B4-BE49-F238E27FC236}">
                <a16:creationId xmlns:a16="http://schemas.microsoft.com/office/drawing/2014/main" id="{32F11B21-934F-4A8A-8A41-19CAD57E49D4}"/>
              </a:ext>
            </a:extLst>
          </p:cNvPr>
          <p:cNvPicPr>
            <a:picLocks noChangeAspect="1"/>
          </p:cNvPicPr>
          <p:nvPr/>
        </p:nvPicPr>
        <p:blipFill>
          <a:blip r:embed="rId2"/>
          <a:stretch>
            <a:fillRect/>
          </a:stretch>
        </p:blipFill>
        <p:spPr>
          <a:xfrm>
            <a:off x="351591" y="3020291"/>
            <a:ext cx="3460463" cy="3051078"/>
          </a:xfrm>
          <a:prstGeom prst="rect">
            <a:avLst/>
          </a:prstGeom>
        </p:spPr>
      </p:pic>
      <p:pic>
        <p:nvPicPr>
          <p:cNvPr id="7" name="Picture 6" descr="A close up of a sign&#10;&#10;Description automatically generated">
            <a:extLst>
              <a:ext uri="{FF2B5EF4-FFF2-40B4-BE49-F238E27FC236}">
                <a16:creationId xmlns:a16="http://schemas.microsoft.com/office/drawing/2014/main" id="{4AE48620-9A67-4D17-8E42-E9B598A4D024}"/>
              </a:ext>
            </a:extLst>
          </p:cNvPr>
          <p:cNvPicPr>
            <a:picLocks noChangeAspect="1"/>
          </p:cNvPicPr>
          <p:nvPr/>
        </p:nvPicPr>
        <p:blipFill>
          <a:blip r:embed="rId3"/>
          <a:stretch>
            <a:fillRect/>
          </a:stretch>
        </p:blipFill>
        <p:spPr>
          <a:xfrm>
            <a:off x="4666387" y="2288547"/>
            <a:ext cx="2859225" cy="4514565"/>
          </a:xfrm>
          <a:prstGeom prst="rect">
            <a:avLst/>
          </a:prstGeom>
        </p:spPr>
      </p:pic>
      <p:pic>
        <p:nvPicPr>
          <p:cNvPr id="9" name="Picture 8" descr="A close up of a chair&#10;&#10;Description automatically generated">
            <a:extLst>
              <a:ext uri="{FF2B5EF4-FFF2-40B4-BE49-F238E27FC236}">
                <a16:creationId xmlns:a16="http://schemas.microsoft.com/office/drawing/2014/main" id="{B639B866-8828-4153-B0B5-4EF4021EDA93}"/>
              </a:ext>
            </a:extLst>
          </p:cNvPr>
          <p:cNvPicPr>
            <a:picLocks noChangeAspect="1"/>
          </p:cNvPicPr>
          <p:nvPr/>
        </p:nvPicPr>
        <p:blipFill>
          <a:blip r:embed="rId4"/>
          <a:stretch>
            <a:fillRect/>
          </a:stretch>
        </p:blipFill>
        <p:spPr>
          <a:xfrm>
            <a:off x="8173982" y="2810838"/>
            <a:ext cx="3666427" cy="3666427"/>
          </a:xfrm>
          <a:prstGeom prst="rect">
            <a:avLst/>
          </a:prstGeom>
        </p:spPr>
      </p:pic>
      <p:sp>
        <p:nvSpPr>
          <p:cNvPr id="4" name="Slide Number Placeholder 3"/>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29</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26268574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14394" y="1436171"/>
            <a:ext cx="8229600" cy="495432"/>
          </a:xfrm>
        </p:spPr>
        <p:txBody>
          <a:bodyPr>
            <a:noAutofit/>
          </a:bodyPr>
          <a:lstStyle/>
          <a:p>
            <a:pPr algn="ctr"/>
            <a:r>
              <a:rPr lang="en-US" sz="3600" b="1" dirty="0">
                <a:solidFill>
                  <a:schemeClr val="bg1"/>
                </a:solidFill>
              </a:rPr>
              <a:t>Ingress Procedure Cont’d</a:t>
            </a:r>
          </a:p>
        </p:txBody>
      </p:sp>
      <p:sp>
        <p:nvSpPr>
          <p:cNvPr id="3" name="Content Placeholder 2"/>
          <p:cNvSpPr>
            <a:spLocks noGrp="1"/>
          </p:cNvSpPr>
          <p:nvPr>
            <p:ph type="body" idx="1"/>
          </p:nvPr>
        </p:nvSpPr>
        <p:spPr>
          <a:xfrm>
            <a:off x="1149116" y="2344280"/>
            <a:ext cx="10323414" cy="4396762"/>
          </a:xfrm>
        </p:spPr>
        <p:txBody>
          <a:bodyPr>
            <a:normAutofit fontScale="85000" lnSpcReduction="20000"/>
          </a:bodyPr>
          <a:lstStyle/>
          <a:p>
            <a:pPr marL="0" indent="0">
              <a:buNone/>
            </a:pPr>
            <a:r>
              <a:rPr lang="en-US" sz="2400" b="1" dirty="0">
                <a:solidFill>
                  <a:schemeClr val="bg2"/>
                </a:solidFill>
              </a:rPr>
              <a:t>Students will undergo a four </a:t>
            </a:r>
            <a:r>
              <a:rPr lang="en-US" sz="2400" b="1" dirty="0" smtClean="0">
                <a:solidFill>
                  <a:schemeClr val="bg2"/>
                </a:solidFill>
              </a:rPr>
              <a:t>step </a:t>
            </a:r>
            <a:r>
              <a:rPr lang="en-US" sz="2400" b="1" dirty="0">
                <a:solidFill>
                  <a:schemeClr val="bg2"/>
                </a:solidFill>
              </a:rPr>
              <a:t>process prior to entering the building which includes the following</a:t>
            </a:r>
            <a:r>
              <a:rPr lang="en-US" sz="2400" b="1" dirty="0" smtClean="0">
                <a:solidFill>
                  <a:schemeClr val="bg2"/>
                </a:solidFill>
              </a:rPr>
              <a:t>:</a:t>
            </a:r>
          </a:p>
          <a:p>
            <a:pPr marL="0" indent="0">
              <a:buNone/>
            </a:pPr>
            <a:endParaRPr lang="en-US" sz="1200" b="1" dirty="0" smtClean="0">
              <a:solidFill>
                <a:schemeClr val="bg2"/>
              </a:solidFill>
            </a:endParaRPr>
          </a:p>
          <a:p>
            <a:pPr marL="342900" indent="-342900">
              <a:buFont typeface="Wingdings" panose="05000000000000000000" pitchFamily="2" charset="2"/>
              <a:buChar char="Ø"/>
              <a:tabLst>
                <a:tab pos="1541463" algn="l"/>
              </a:tabLst>
            </a:pPr>
            <a:r>
              <a:rPr lang="en-US" sz="2400" b="1" dirty="0" smtClean="0">
                <a:solidFill>
                  <a:schemeClr val="bg2"/>
                </a:solidFill>
              </a:rPr>
              <a:t>Step 1</a:t>
            </a:r>
            <a:r>
              <a:rPr lang="en-US" sz="2400" dirty="0" smtClean="0">
                <a:solidFill>
                  <a:schemeClr val="bg2"/>
                </a:solidFill>
              </a:rPr>
              <a:t>: 	</a:t>
            </a:r>
            <a:r>
              <a:rPr lang="en-US" sz="2000" dirty="0" smtClean="0">
                <a:solidFill>
                  <a:schemeClr val="bg2"/>
                </a:solidFill>
              </a:rPr>
              <a:t>Symptoms Screening– Students </a:t>
            </a:r>
            <a:r>
              <a:rPr lang="en-US" sz="2000" dirty="0">
                <a:solidFill>
                  <a:schemeClr val="bg2"/>
                </a:solidFill>
              </a:rPr>
              <a:t>will be asked a series of </a:t>
            </a:r>
            <a:r>
              <a:rPr lang="en-US" sz="2000" dirty="0" smtClean="0">
                <a:solidFill>
                  <a:schemeClr val="bg2"/>
                </a:solidFill>
              </a:rPr>
              <a:t>questions regarding their 	health</a:t>
            </a:r>
            <a:r>
              <a:rPr lang="en-US" sz="2000" dirty="0">
                <a:solidFill>
                  <a:schemeClr val="bg2"/>
                </a:solidFill>
              </a:rPr>
              <a:t>.  Depending on </a:t>
            </a:r>
            <a:r>
              <a:rPr lang="en-US" sz="2000" dirty="0" smtClean="0">
                <a:solidFill>
                  <a:schemeClr val="bg2"/>
                </a:solidFill>
              </a:rPr>
              <a:t>the students response</a:t>
            </a:r>
            <a:r>
              <a:rPr lang="en-US" sz="2000" dirty="0">
                <a:solidFill>
                  <a:schemeClr val="bg2"/>
                </a:solidFill>
              </a:rPr>
              <a:t>, they </a:t>
            </a:r>
            <a:r>
              <a:rPr lang="en-US" sz="2000" dirty="0" smtClean="0">
                <a:solidFill>
                  <a:schemeClr val="bg2"/>
                </a:solidFill>
              </a:rPr>
              <a:t>will 	move </a:t>
            </a:r>
            <a:r>
              <a:rPr lang="en-US" sz="2000" dirty="0">
                <a:solidFill>
                  <a:schemeClr val="bg2"/>
                </a:solidFill>
              </a:rPr>
              <a:t>to </a:t>
            </a:r>
            <a:r>
              <a:rPr lang="en-US" sz="2000" dirty="0" smtClean="0">
                <a:solidFill>
                  <a:schemeClr val="bg2"/>
                </a:solidFill>
              </a:rPr>
              <a:t>the next step in 	the </a:t>
            </a:r>
            <a:r>
              <a:rPr lang="en-US" sz="2000" dirty="0">
                <a:solidFill>
                  <a:schemeClr val="bg2"/>
                </a:solidFill>
              </a:rPr>
              <a:t>process</a:t>
            </a:r>
            <a:r>
              <a:rPr lang="en-US" sz="2000" dirty="0" smtClean="0">
                <a:solidFill>
                  <a:schemeClr val="bg2"/>
                </a:solidFill>
              </a:rPr>
              <a:t>. </a:t>
            </a:r>
          </a:p>
          <a:p>
            <a:pPr marL="342900" indent="-342900">
              <a:buFont typeface="Wingdings" panose="05000000000000000000" pitchFamily="2" charset="2"/>
              <a:buChar char="Ø"/>
              <a:tabLst>
                <a:tab pos="1541463" algn="l"/>
              </a:tabLst>
            </a:pPr>
            <a:r>
              <a:rPr lang="en-US" sz="2000" b="1" dirty="0" smtClean="0">
                <a:solidFill>
                  <a:schemeClr val="bg2"/>
                </a:solidFill>
              </a:rPr>
              <a:t>Step 2:</a:t>
            </a:r>
            <a:r>
              <a:rPr lang="en-US" sz="2000" dirty="0" smtClean="0">
                <a:solidFill>
                  <a:schemeClr val="bg2"/>
                </a:solidFill>
              </a:rPr>
              <a:t>	Temperature </a:t>
            </a:r>
            <a:r>
              <a:rPr lang="en-US" sz="2000" dirty="0">
                <a:solidFill>
                  <a:schemeClr val="bg2"/>
                </a:solidFill>
              </a:rPr>
              <a:t>Check - If the student passes the symptoms screening, they </a:t>
            </a:r>
            <a:r>
              <a:rPr lang="en-US" sz="2000" dirty="0" smtClean="0">
                <a:solidFill>
                  <a:schemeClr val="bg2"/>
                </a:solidFill>
              </a:rPr>
              <a:t>	will </a:t>
            </a:r>
            <a:r>
              <a:rPr lang="en-US" sz="2000" dirty="0">
                <a:solidFill>
                  <a:schemeClr val="bg2"/>
                </a:solidFill>
              </a:rPr>
              <a:t>then have their temperature checked. </a:t>
            </a:r>
            <a:r>
              <a:rPr lang="en-US" sz="2000" dirty="0" smtClean="0">
                <a:solidFill>
                  <a:schemeClr val="bg2"/>
                </a:solidFill>
              </a:rPr>
              <a:t>Students </a:t>
            </a:r>
            <a:r>
              <a:rPr lang="en-US" sz="2000" dirty="0">
                <a:solidFill>
                  <a:schemeClr val="bg2"/>
                </a:solidFill>
              </a:rPr>
              <a:t>with a </a:t>
            </a:r>
            <a:r>
              <a:rPr lang="en-US" sz="2000" dirty="0" smtClean="0">
                <a:solidFill>
                  <a:schemeClr val="bg2"/>
                </a:solidFill>
              </a:rPr>
              <a:t>temperature of </a:t>
            </a:r>
            <a:r>
              <a:rPr lang="en-US" sz="2000" dirty="0">
                <a:solidFill>
                  <a:schemeClr val="bg2"/>
                </a:solidFill>
              </a:rPr>
              <a:t>100.4 </a:t>
            </a:r>
            <a:r>
              <a:rPr lang="en-US" sz="2000" dirty="0" smtClean="0">
                <a:solidFill>
                  <a:schemeClr val="bg2"/>
                </a:solidFill>
              </a:rPr>
              <a:t>	degrees </a:t>
            </a:r>
            <a:r>
              <a:rPr lang="en-US" sz="2000" dirty="0">
                <a:solidFill>
                  <a:schemeClr val="bg2"/>
                </a:solidFill>
              </a:rPr>
              <a:t>or higher, will not be permitted into </a:t>
            </a:r>
            <a:r>
              <a:rPr lang="en-US" sz="2000" dirty="0" smtClean="0">
                <a:solidFill>
                  <a:schemeClr val="bg2"/>
                </a:solidFill>
              </a:rPr>
              <a:t>the building.  </a:t>
            </a:r>
            <a:endParaRPr lang="en-US" sz="2000" dirty="0">
              <a:solidFill>
                <a:schemeClr val="bg2"/>
              </a:solidFill>
            </a:endParaRPr>
          </a:p>
          <a:p>
            <a:pPr marL="342900" lvl="1" indent="-342900">
              <a:spcBef>
                <a:spcPts val="1000"/>
              </a:spcBef>
              <a:buFont typeface="Wingdings" panose="05000000000000000000" pitchFamily="2" charset="2"/>
              <a:buChar char="Ø"/>
              <a:tabLst>
                <a:tab pos="1489075" algn="l"/>
                <a:tab pos="1541463" algn="l"/>
              </a:tabLst>
            </a:pPr>
            <a:r>
              <a:rPr lang="en-US" sz="2000" b="1" dirty="0" smtClean="0">
                <a:solidFill>
                  <a:schemeClr val="bg2"/>
                </a:solidFill>
              </a:rPr>
              <a:t>Step 3:</a:t>
            </a:r>
            <a:r>
              <a:rPr lang="en-US" sz="2000" dirty="0" smtClean="0">
                <a:solidFill>
                  <a:schemeClr val="bg2"/>
                </a:solidFill>
              </a:rPr>
              <a:t>	Footwear </a:t>
            </a:r>
            <a:r>
              <a:rPr lang="en-US" sz="2000" dirty="0">
                <a:solidFill>
                  <a:schemeClr val="bg2"/>
                </a:solidFill>
              </a:rPr>
              <a:t>Sanitizing - Students will then stand in a rubber maid tub to </a:t>
            </a:r>
            <a:r>
              <a:rPr lang="en-US" sz="2000" dirty="0" smtClean="0">
                <a:solidFill>
                  <a:schemeClr val="bg2"/>
                </a:solidFill>
              </a:rPr>
              <a:t>			sanitize </a:t>
            </a:r>
            <a:r>
              <a:rPr lang="en-US" sz="2000" dirty="0">
                <a:solidFill>
                  <a:schemeClr val="bg2"/>
                </a:solidFill>
              </a:rPr>
              <a:t>and disinfect their </a:t>
            </a:r>
            <a:r>
              <a:rPr lang="en-US" sz="2000" dirty="0" smtClean="0">
                <a:solidFill>
                  <a:schemeClr val="bg2"/>
                </a:solidFill>
              </a:rPr>
              <a:t>shoes.  Please </a:t>
            </a:r>
            <a:r>
              <a:rPr lang="en-US" sz="2000" dirty="0">
                <a:solidFill>
                  <a:schemeClr val="bg2"/>
                </a:solidFill>
              </a:rPr>
              <a:t>note students must wear closed </a:t>
            </a:r>
            <a:r>
              <a:rPr lang="en-US" sz="2000" dirty="0" smtClean="0">
                <a:solidFill>
                  <a:schemeClr val="bg2"/>
                </a:solidFill>
              </a:rPr>
              <a:t>			toe shoes).  </a:t>
            </a:r>
            <a:endParaRPr lang="en-US" sz="2000" dirty="0">
              <a:solidFill>
                <a:schemeClr val="bg2"/>
              </a:solidFill>
            </a:endParaRPr>
          </a:p>
          <a:p>
            <a:pPr marL="342900" lvl="1" indent="-342900">
              <a:spcBef>
                <a:spcPts val="1000"/>
              </a:spcBef>
              <a:buFont typeface="Wingdings" panose="05000000000000000000" pitchFamily="2" charset="2"/>
              <a:buChar char="Ø"/>
              <a:tabLst>
                <a:tab pos="1541463" algn="l"/>
              </a:tabLst>
            </a:pPr>
            <a:r>
              <a:rPr lang="en-US" sz="2000" b="1" dirty="0" smtClean="0">
                <a:solidFill>
                  <a:schemeClr val="bg2"/>
                </a:solidFill>
              </a:rPr>
              <a:t>Step 4:</a:t>
            </a:r>
            <a:r>
              <a:rPr lang="en-US" sz="2000" dirty="0" smtClean="0">
                <a:solidFill>
                  <a:schemeClr val="bg2"/>
                </a:solidFill>
              </a:rPr>
              <a:t>	Hand Washing/Sanitizing - Students </a:t>
            </a:r>
            <a:r>
              <a:rPr lang="en-US" sz="2000" dirty="0">
                <a:solidFill>
                  <a:schemeClr val="bg2"/>
                </a:solidFill>
              </a:rPr>
              <a:t>will be </a:t>
            </a:r>
            <a:r>
              <a:rPr lang="en-US" sz="2000" dirty="0" smtClean="0">
                <a:solidFill>
                  <a:schemeClr val="bg2"/>
                </a:solidFill>
              </a:rPr>
              <a:t>provided hand </a:t>
            </a:r>
            <a:r>
              <a:rPr lang="en-US" sz="2000" dirty="0">
                <a:solidFill>
                  <a:schemeClr val="bg2"/>
                </a:solidFill>
              </a:rPr>
              <a:t>sanitizer </a:t>
            </a:r>
            <a:r>
              <a:rPr lang="en-US" sz="2000" dirty="0" smtClean="0">
                <a:solidFill>
                  <a:schemeClr val="bg2"/>
                </a:solidFill>
              </a:rPr>
              <a:t>or will wash 	their hands with </a:t>
            </a:r>
            <a:r>
              <a:rPr lang="en-US" sz="2000" dirty="0">
                <a:solidFill>
                  <a:schemeClr val="bg2"/>
                </a:solidFill>
              </a:rPr>
              <a:t>soap and water before being escorted into </a:t>
            </a:r>
            <a:r>
              <a:rPr lang="en-US" sz="2000" dirty="0" smtClean="0">
                <a:solidFill>
                  <a:schemeClr val="bg2"/>
                </a:solidFill>
              </a:rPr>
              <a:t>the building.</a:t>
            </a:r>
          </a:p>
          <a:p>
            <a:pPr marL="0" lvl="1" indent="0">
              <a:buNone/>
              <a:tabLst>
                <a:tab pos="1541463" algn="l"/>
              </a:tabLst>
            </a:pPr>
            <a:r>
              <a:rPr lang="en-US" b="1" dirty="0" smtClean="0">
                <a:solidFill>
                  <a:schemeClr val="bg2"/>
                </a:solidFill>
              </a:rPr>
              <a:t>Parents </a:t>
            </a:r>
            <a:r>
              <a:rPr lang="en-US" b="1" dirty="0">
                <a:solidFill>
                  <a:schemeClr val="bg2"/>
                </a:solidFill>
              </a:rPr>
              <a:t>or anyone escorting their child are </a:t>
            </a:r>
            <a:r>
              <a:rPr lang="en-US" b="1" dirty="0" smtClean="0">
                <a:solidFill>
                  <a:schemeClr val="bg2"/>
                </a:solidFill>
              </a:rPr>
              <a:t>encouraged </a:t>
            </a:r>
            <a:r>
              <a:rPr lang="en-US" b="1" dirty="0">
                <a:solidFill>
                  <a:schemeClr val="bg2"/>
                </a:solidFill>
              </a:rPr>
              <a:t>to </a:t>
            </a:r>
            <a:r>
              <a:rPr lang="en-US" b="1" dirty="0" smtClean="0">
                <a:solidFill>
                  <a:schemeClr val="bg2"/>
                </a:solidFill>
              </a:rPr>
              <a:t>assist in each </a:t>
            </a:r>
            <a:r>
              <a:rPr lang="en-US" b="1" dirty="0" smtClean="0">
                <a:solidFill>
                  <a:schemeClr val="bg2"/>
                </a:solidFill>
              </a:rPr>
              <a:t>step of </a:t>
            </a:r>
            <a:r>
              <a:rPr lang="en-US" b="1" smtClean="0">
                <a:solidFill>
                  <a:schemeClr val="bg2"/>
                </a:solidFill>
              </a:rPr>
              <a:t>this process.</a:t>
            </a:r>
            <a:endParaRPr lang="en-US" b="1" dirty="0">
              <a:solidFill>
                <a:schemeClr val="bg2"/>
              </a:solidFill>
            </a:endParaRPr>
          </a:p>
          <a:p>
            <a:pPr marL="342900" lvl="1" indent="-342900">
              <a:spcBef>
                <a:spcPts val="1000"/>
              </a:spcBef>
              <a:buFont typeface="Wingdings" panose="05000000000000000000" pitchFamily="2" charset="2"/>
              <a:buChar char="Ø"/>
              <a:tabLst>
                <a:tab pos="1541463" algn="l"/>
              </a:tabLst>
            </a:pPr>
            <a:endParaRPr lang="en-US" dirty="0">
              <a:solidFill>
                <a:schemeClr val="bg2"/>
              </a:solidFill>
            </a:endParaRPr>
          </a:p>
          <a:p>
            <a:endParaRPr lang="en-US" sz="2400" dirty="0" smtClean="0">
              <a:solidFill>
                <a:schemeClr val="tx2">
                  <a:lumMod val="75000"/>
                </a:schemeClr>
              </a:solidFill>
            </a:endParaRPr>
          </a:p>
          <a:p>
            <a:pPr marL="0" indent="0">
              <a:buNone/>
            </a:pPr>
            <a:endParaRPr lang="en-US" sz="2400" dirty="0" smtClean="0">
              <a:solidFill>
                <a:schemeClr val="tx2">
                  <a:lumMod val="75000"/>
                </a:schemeClr>
              </a:solidFill>
            </a:endParaRPr>
          </a:p>
          <a:p>
            <a:pPr lvl="1"/>
            <a:endParaRPr lang="en-US" sz="2000" dirty="0">
              <a:solidFill>
                <a:schemeClr val="tx2">
                  <a:lumMod val="75000"/>
                </a:schemeClr>
              </a:solidFill>
            </a:endParaRPr>
          </a:p>
          <a:p>
            <a:pPr marL="457200" lvl="1" indent="0">
              <a:buNone/>
            </a:pPr>
            <a:endParaRPr lang="en-US" sz="2000" dirty="0" smtClean="0">
              <a:solidFill>
                <a:schemeClr val="tx2">
                  <a:lumMod val="75000"/>
                </a:schemeClr>
              </a:solidFill>
            </a:endParaRPr>
          </a:p>
          <a:p>
            <a:pPr lvl="1"/>
            <a:endParaRPr lang="en-US" sz="2000" dirty="0" smtClean="0">
              <a:solidFill>
                <a:schemeClr val="tx2">
                  <a:lumMod val="75000"/>
                </a:schemeClr>
              </a:solidFill>
            </a:endParaRPr>
          </a:p>
          <a:p>
            <a:pPr marL="457200" lvl="1" indent="0">
              <a:buNone/>
            </a:pPr>
            <a:endParaRPr lang="en-US" sz="2000" dirty="0" smtClean="0">
              <a:solidFill>
                <a:schemeClr val="tx2">
                  <a:lumMod val="75000"/>
                </a:schemeClr>
              </a:solidFill>
            </a:endParaRPr>
          </a:p>
          <a:p>
            <a:endParaRPr lang="en-US" sz="2400" dirty="0" smtClean="0">
              <a:solidFill>
                <a:schemeClr val="tx2">
                  <a:lumMod val="75000"/>
                </a:schemeClr>
              </a:solidFill>
            </a:endParaRPr>
          </a:p>
        </p:txBody>
      </p:sp>
      <p:sp>
        <p:nvSpPr>
          <p:cNvPr id="6" name="Slide Number Placeholder 5"/>
          <p:cNvSpPr>
            <a:spLocks noGrp="1"/>
          </p:cNvSpPr>
          <p:nvPr>
            <p:ph type="sldNum" idx="12"/>
          </p:nvPr>
        </p:nvSpPr>
        <p:spPr/>
        <p:txBody>
          <a:bodyPr/>
          <a:lstStyle/>
          <a:p>
            <a:fld id="{3B4E5864-AFF2-4ADA-A883-494A1CE2377B}" type="slidenum">
              <a:rPr lang="en-US" smtClean="0"/>
              <a:t>3</a:t>
            </a:fld>
            <a:endParaRPr lang="en-US"/>
          </a:p>
        </p:txBody>
      </p:sp>
      <p:sp>
        <p:nvSpPr>
          <p:cNvPr id="4" name="AutoShape 2" descr="Image result for PICTURES OF WHOLE GRAIN FOOD ITEMS"/>
          <p:cNvSpPr>
            <a:spLocks noChangeAspect="1" noChangeArrowheads="1"/>
          </p:cNvSpPr>
          <p:nvPr/>
        </p:nvSpPr>
        <p:spPr bwMode="auto">
          <a:xfrm>
            <a:off x="1640681" y="-144463"/>
            <a:ext cx="2286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9" name="TextBox 3">
            <a:extLst>
              <a:ext uri="{FF2B5EF4-FFF2-40B4-BE49-F238E27FC236}">
                <a16:creationId xmlns:a16="http://schemas.microsoft.com/office/drawing/2014/main" id="{3887613D-DAF5-4362-A1F9-C1557151D8B6}"/>
              </a:ext>
            </a:extLst>
          </p:cNvPr>
          <p:cNvSpPr txBox="1"/>
          <p:nvPr/>
        </p:nvSpPr>
        <p:spPr>
          <a:xfrm>
            <a:off x="2711669" y="768070"/>
            <a:ext cx="6635050" cy="590691"/>
          </a:xfrm>
          <a:prstGeom prst="rect">
            <a:avLst/>
          </a:prstGeom>
          <a:noFill/>
        </p:spPr>
        <p:txBody>
          <a:bodyPr wrap="square" lIns="82058" tIns="41029" rIns="82058" bIns="41029" rtlCol="0">
            <a:spAutoFit/>
          </a:bodyPr>
          <a:lstStyle/>
          <a:p>
            <a:pPr algn="ctr">
              <a:lnSpc>
                <a:spcPct val="90000"/>
              </a:lnSpc>
            </a:pPr>
            <a:r>
              <a:rPr lang="en-US" sz="3600" b="1" dirty="0" smtClean="0">
                <a:solidFill>
                  <a:schemeClr val="bg1"/>
                </a:solidFill>
              </a:rPr>
              <a:t>Summer Staff Orientation</a:t>
            </a:r>
            <a:endParaRPr lang="en-US" sz="3200" kern="1500" spc="-74" dirty="0">
              <a:solidFill>
                <a:schemeClr val="bg1"/>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4051279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 calcmode="lin" valueType="num">
                                      <p:cBhvr>
                                        <p:cTn id="32"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3"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 calcmode="lin" valueType="num">
                                      <p:cBhvr>
                                        <p:cTn id="39"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0"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41" dur="5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 calcmode="lin" valueType="num">
                                      <p:cBhvr>
                                        <p:cTn id="46"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47" dur="500" fill="hold"/>
                                        <p:tgtEl>
                                          <p:spTgt spid="3">
                                            <p:txEl>
                                              <p:pRg st="4" end="4"/>
                                            </p:txEl>
                                          </p:spTgt>
                                        </p:tgtEl>
                                        <p:attrNameLst>
                                          <p:attrName>ppt_h</p:attrName>
                                        </p:attrNameLst>
                                      </p:cBhvr>
                                      <p:tavLst>
                                        <p:tav tm="0">
                                          <p:val>
                                            <p:fltVal val="0"/>
                                          </p:val>
                                        </p:tav>
                                        <p:tav tm="100000">
                                          <p:val>
                                            <p:strVal val="#ppt_h"/>
                                          </p:val>
                                        </p:tav>
                                      </p:tavLst>
                                    </p:anim>
                                    <p:animEffect transition="in" filter="fade">
                                      <p:cBhvr>
                                        <p:cTn id="48" dur="500"/>
                                        <p:tgtEl>
                                          <p:spTgt spid="3">
                                            <p:txEl>
                                              <p:pRg st="4" end="4"/>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nodeType="clickEffect">
                                  <p:stCondLst>
                                    <p:cond delay="0"/>
                                  </p:stCondLst>
                                  <p:childTnLst>
                                    <p:set>
                                      <p:cBhvr>
                                        <p:cTn id="52" dur="1" fill="hold">
                                          <p:stCondLst>
                                            <p:cond delay="0"/>
                                          </p:stCondLst>
                                        </p:cTn>
                                        <p:tgtEl>
                                          <p:spTgt spid="3">
                                            <p:txEl>
                                              <p:pRg st="5" end="5"/>
                                            </p:txEl>
                                          </p:spTgt>
                                        </p:tgtEl>
                                        <p:attrNameLst>
                                          <p:attrName>style.visibility</p:attrName>
                                        </p:attrNameLst>
                                      </p:cBhvr>
                                      <p:to>
                                        <p:strVal val="visible"/>
                                      </p:to>
                                    </p:set>
                                    <p:anim calcmode="lin" valueType="num">
                                      <p:cBhvr>
                                        <p:cTn id="53" dur="500" fill="hold"/>
                                        <p:tgtEl>
                                          <p:spTgt spid="3">
                                            <p:txEl>
                                              <p:pRg st="5" end="5"/>
                                            </p:txEl>
                                          </p:spTgt>
                                        </p:tgtEl>
                                        <p:attrNameLst>
                                          <p:attrName>ppt_w</p:attrName>
                                        </p:attrNameLst>
                                      </p:cBhvr>
                                      <p:tavLst>
                                        <p:tav tm="0">
                                          <p:val>
                                            <p:fltVal val="0"/>
                                          </p:val>
                                        </p:tav>
                                        <p:tav tm="100000">
                                          <p:val>
                                            <p:strVal val="#ppt_w"/>
                                          </p:val>
                                        </p:tav>
                                      </p:tavLst>
                                    </p:anim>
                                    <p:anim calcmode="lin" valueType="num">
                                      <p:cBhvr>
                                        <p:cTn id="54" dur="500" fill="hold"/>
                                        <p:tgtEl>
                                          <p:spTgt spid="3">
                                            <p:txEl>
                                              <p:pRg st="5" end="5"/>
                                            </p:txEl>
                                          </p:spTgt>
                                        </p:tgtEl>
                                        <p:attrNameLst>
                                          <p:attrName>ppt_h</p:attrName>
                                        </p:attrNameLst>
                                      </p:cBhvr>
                                      <p:tavLst>
                                        <p:tav tm="0">
                                          <p:val>
                                            <p:fltVal val="0"/>
                                          </p:val>
                                        </p:tav>
                                        <p:tav tm="100000">
                                          <p:val>
                                            <p:strVal val="#ppt_h"/>
                                          </p:val>
                                        </p:tav>
                                      </p:tavLst>
                                    </p:anim>
                                    <p:animEffect transition="in" filter="fade">
                                      <p:cBhvr>
                                        <p:cTn id="55" dur="500"/>
                                        <p:tgtEl>
                                          <p:spTgt spid="3">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
                                            <p:txEl>
                                              <p:pRg st="6" end="6"/>
                                            </p:txEl>
                                          </p:spTgt>
                                        </p:tgtEl>
                                        <p:attrNameLst>
                                          <p:attrName>style.visibility</p:attrName>
                                        </p:attrNameLst>
                                      </p:cBhvr>
                                      <p:to>
                                        <p:strVal val="visible"/>
                                      </p:to>
                                    </p:set>
                                    <p:anim calcmode="lin" valueType="num">
                                      <p:cBhvr>
                                        <p:cTn id="60" dur="500" fill="hold"/>
                                        <p:tgtEl>
                                          <p:spTgt spid="3">
                                            <p:txEl>
                                              <p:pRg st="6" end="6"/>
                                            </p:txEl>
                                          </p:spTgt>
                                        </p:tgtEl>
                                        <p:attrNameLst>
                                          <p:attrName>ppt_w</p:attrName>
                                        </p:attrNameLst>
                                      </p:cBhvr>
                                      <p:tavLst>
                                        <p:tav tm="0">
                                          <p:val>
                                            <p:fltVal val="0"/>
                                          </p:val>
                                        </p:tav>
                                        <p:tav tm="100000">
                                          <p:val>
                                            <p:strVal val="#ppt_w"/>
                                          </p:val>
                                        </p:tav>
                                      </p:tavLst>
                                    </p:anim>
                                    <p:anim calcmode="lin" valueType="num">
                                      <p:cBhvr>
                                        <p:cTn id="61" dur="500" fill="hold"/>
                                        <p:tgtEl>
                                          <p:spTgt spid="3">
                                            <p:txEl>
                                              <p:pRg st="6" end="6"/>
                                            </p:txEl>
                                          </p:spTgt>
                                        </p:tgtEl>
                                        <p:attrNameLst>
                                          <p:attrName>ppt_h</p:attrName>
                                        </p:attrNameLst>
                                      </p:cBhvr>
                                      <p:tavLst>
                                        <p:tav tm="0">
                                          <p:val>
                                            <p:fltVal val="0"/>
                                          </p:val>
                                        </p:tav>
                                        <p:tav tm="100000">
                                          <p:val>
                                            <p:strVal val="#ppt_h"/>
                                          </p:val>
                                        </p:tav>
                                      </p:tavLst>
                                    </p:anim>
                                    <p:animEffect transition="in" filter="fade">
                                      <p:cBhvr>
                                        <p:cTn id="6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4FFC2-8467-4BDE-9197-86717AEE0F17}"/>
              </a:ext>
            </a:extLst>
          </p:cNvPr>
          <p:cNvSpPr>
            <a:spLocks noGrp="1"/>
          </p:cNvSpPr>
          <p:nvPr>
            <p:ph type="title"/>
          </p:nvPr>
        </p:nvSpPr>
        <p:spPr>
          <a:xfrm>
            <a:off x="1090708" y="487315"/>
            <a:ext cx="8825659" cy="1483847"/>
          </a:xfrm>
        </p:spPr>
        <p:txBody>
          <a:bodyPr/>
          <a:lstStyle/>
          <a:p>
            <a:pPr algn="ctr"/>
            <a:r>
              <a:rPr lang="en-US" sz="2800" b="1" dirty="0"/>
              <a:t>Mask-up, wash-up, maintain social distancing and do your part to limit the virus’s spread.</a:t>
            </a:r>
          </a:p>
        </p:txBody>
      </p:sp>
      <p:sp>
        <p:nvSpPr>
          <p:cNvPr id="3" name="Text Placeholder 2">
            <a:extLst>
              <a:ext uri="{FF2B5EF4-FFF2-40B4-BE49-F238E27FC236}">
                <a16:creationId xmlns:a16="http://schemas.microsoft.com/office/drawing/2014/main" id="{AE2DB4B1-3666-4E8E-8D36-0B41FEF8A2FA}"/>
              </a:ext>
            </a:extLst>
          </p:cNvPr>
          <p:cNvSpPr>
            <a:spLocks noGrp="1"/>
          </p:cNvSpPr>
          <p:nvPr>
            <p:ph type="body" idx="1"/>
          </p:nvPr>
        </p:nvSpPr>
        <p:spPr>
          <a:xfrm>
            <a:off x="466507" y="2231246"/>
            <a:ext cx="8825659" cy="3416300"/>
          </a:xfrm>
        </p:spPr>
        <p:txBody>
          <a:bodyPr/>
          <a:lstStyle/>
          <a:p>
            <a:r>
              <a:rPr lang="en-US" dirty="0"/>
              <a:t>Practice routine cleaning and disinfection of frequently touched objects and surfaces, especially your smartphones. </a:t>
            </a:r>
          </a:p>
          <a:p>
            <a:r>
              <a:rPr lang="en-US" dirty="0"/>
              <a:t>Avoid using other employees’ phones, desks, offices, or other work tools and equipment, when possible. Clean and disinfect them before and after use.</a:t>
            </a:r>
          </a:p>
          <a:p>
            <a:r>
              <a:rPr lang="en-US" dirty="0"/>
              <a:t>Practice social distancing by avoiding  large group meetings and maintaining distance (at least 6 feet) from others when possible.</a:t>
            </a:r>
          </a:p>
          <a:p>
            <a:pPr marL="137160" indent="0">
              <a:buNone/>
            </a:pPr>
            <a:endParaRPr lang="en-US" dirty="0"/>
          </a:p>
        </p:txBody>
      </p:sp>
      <p:pic>
        <p:nvPicPr>
          <p:cNvPr id="5" name="Picture 4" descr="A picture containing drawing&#10;&#10;Description automatically generated">
            <a:extLst>
              <a:ext uri="{FF2B5EF4-FFF2-40B4-BE49-F238E27FC236}">
                <a16:creationId xmlns:a16="http://schemas.microsoft.com/office/drawing/2014/main" id="{F4F71209-BE5B-471A-8A7A-558D816E8540}"/>
              </a:ext>
            </a:extLst>
          </p:cNvPr>
          <p:cNvPicPr>
            <a:picLocks noChangeAspect="1"/>
          </p:cNvPicPr>
          <p:nvPr/>
        </p:nvPicPr>
        <p:blipFill>
          <a:blip r:embed="rId2"/>
          <a:stretch>
            <a:fillRect/>
          </a:stretch>
        </p:blipFill>
        <p:spPr>
          <a:xfrm>
            <a:off x="9853389" y="2162801"/>
            <a:ext cx="2201856" cy="4259264"/>
          </a:xfrm>
          <a:prstGeom prst="rect">
            <a:avLst/>
          </a:prstGeom>
        </p:spPr>
      </p:pic>
      <p:pic>
        <p:nvPicPr>
          <p:cNvPr id="7" name="Picture 6" descr="A picture containing person, clothing, looking, young&#10;&#10;Description automatically generated">
            <a:extLst>
              <a:ext uri="{FF2B5EF4-FFF2-40B4-BE49-F238E27FC236}">
                <a16:creationId xmlns:a16="http://schemas.microsoft.com/office/drawing/2014/main" id="{1D294CAE-969C-49F5-B357-12D211AAFF9A}"/>
              </a:ext>
            </a:extLst>
          </p:cNvPr>
          <p:cNvPicPr>
            <a:picLocks noChangeAspect="1"/>
          </p:cNvPicPr>
          <p:nvPr/>
        </p:nvPicPr>
        <p:blipFill>
          <a:blip r:embed="rId3"/>
          <a:stretch>
            <a:fillRect/>
          </a:stretch>
        </p:blipFill>
        <p:spPr>
          <a:xfrm>
            <a:off x="1090708" y="4801247"/>
            <a:ext cx="2103008" cy="1961060"/>
          </a:xfrm>
          <a:prstGeom prst="rect">
            <a:avLst/>
          </a:prstGeom>
        </p:spPr>
      </p:pic>
      <p:pic>
        <p:nvPicPr>
          <p:cNvPr id="9" name="Picture 8" descr="A sign on a city street filled with lots of traffic&#10;&#10;Description automatically generated">
            <a:extLst>
              <a:ext uri="{FF2B5EF4-FFF2-40B4-BE49-F238E27FC236}">
                <a16:creationId xmlns:a16="http://schemas.microsoft.com/office/drawing/2014/main" id="{87D2F3C3-C8CD-4D6B-A42F-DFEC63C5A85E}"/>
              </a:ext>
            </a:extLst>
          </p:cNvPr>
          <p:cNvPicPr>
            <a:picLocks noChangeAspect="1"/>
          </p:cNvPicPr>
          <p:nvPr/>
        </p:nvPicPr>
        <p:blipFill>
          <a:blip r:embed="rId4"/>
          <a:stretch>
            <a:fillRect/>
          </a:stretch>
        </p:blipFill>
        <p:spPr>
          <a:xfrm>
            <a:off x="4610328" y="4801247"/>
            <a:ext cx="4230412" cy="1961060"/>
          </a:xfrm>
          <a:prstGeom prst="rect">
            <a:avLst/>
          </a:prstGeom>
        </p:spPr>
      </p:pic>
      <p:sp>
        <p:nvSpPr>
          <p:cNvPr id="6" name="Slide Number Placeholder 5"/>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30</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10446639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362200" y="762000"/>
            <a:ext cx="7772400" cy="2853069"/>
          </a:xfrm>
        </p:spPr>
        <p:txBody>
          <a:bodyPr/>
          <a:lstStyle/>
          <a:p>
            <a:pPr algn="ctr" eaLnBrk="1" hangingPunct="1"/>
            <a:r>
              <a:rPr lang="en-US" sz="4400" b="1" dirty="0" err="1">
                <a:solidFill>
                  <a:schemeClr val="bg1"/>
                </a:solidFill>
              </a:rPr>
              <a:t>Bloodborne</a:t>
            </a:r>
            <a:r>
              <a:rPr lang="en-US" sz="4400" b="1" dirty="0">
                <a:solidFill>
                  <a:schemeClr val="bg1"/>
                </a:solidFill>
              </a:rPr>
              <a:t> Pathogens </a:t>
            </a:r>
            <a:br>
              <a:rPr lang="en-US" sz="4400" b="1" dirty="0">
                <a:solidFill>
                  <a:schemeClr val="bg1"/>
                </a:solidFill>
              </a:rPr>
            </a:br>
            <a:r>
              <a:rPr lang="en-US" sz="4400" b="1" dirty="0">
                <a:solidFill>
                  <a:schemeClr val="bg1"/>
                </a:solidFill>
              </a:rPr>
              <a:t>and </a:t>
            </a:r>
            <a:br>
              <a:rPr lang="en-US" sz="4400" b="1" dirty="0">
                <a:solidFill>
                  <a:schemeClr val="bg1"/>
                </a:solidFill>
              </a:rPr>
            </a:br>
            <a:r>
              <a:rPr lang="en-US" sz="4400" b="1" dirty="0">
                <a:solidFill>
                  <a:schemeClr val="bg1"/>
                </a:solidFill>
              </a:rPr>
              <a:t>COVID-19 Training</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40DEDE5F-0E21-4C2A-BB6C-B9C6059092F1}" type="slidenum">
              <a:rPr lang="en-US" smtClean="0">
                <a:solidFill>
                  <a:schemeClr val="bg1"/>
                </a:solidFill>
              </a:rPr>
              <a:pPr fontAlgn="base">
                <a:spcBef>
                  <a:spcPct val="0"/>
                </a:spcBef>
                <a:spcAft>
                  <a:spcPct val="0"/>
                </a:spcAft>
                <a:defRPr/>
              </a:pPr>
              <a:t>31</a:t>
            </a:fld>
            <a:endParaRPr lang="en-US" dirty="0">
              <a:solidFill>
                <a:schemeClr val="bg1"/>
              </a:solidFill>
            </a:endParaRPr>
          </a:p>
        </p:txBody>
      </p:sp>
      <p:sp>
        <p:nvSpPr>
          <p:cNvPr id="2052" name="Text Box 4"/>
          <p:cNvSpPr txBox="1">
            <a:spLocks noChangeArrowheads="1"/>
          </p:cNvSpPr>
          <p:nvPr/>
        </p:nvSpPr>
        <p:spPr bwMode="auto">
          <a:xfrm>
            <a:off x="5410200" y="4800601"/>
            <a:ext cx="1441420" cy="769441"/>
          </a:xfrm>
          <a:prstGeom prst="rect">
            <a:avLst/>
          </a:prstGeom>
          <a:noFill/>
          <a:ln w="9525">
            <a:noFill/>
            <a:miter lim="800000"/>
            <a:headEnd/>
            <a:tailEnd/>
          </a:ln>
        </p:spPr>
        <p:txBody>
          <a:bodyPr wrap="none">
            <a:spAutoFit/>
          </a:bodyPr>
          <a:lstStyle/>
          <a:p>
            <a:pPr fontAlgn="base">
              <a:spcBef>
                <a:spcPct val="0"/>
              </a:spcBef>
              <a:spcAft>
                <a:spcPct val="0"/>
              </a:spcAft>
            </a:pPr>
            <a:r>
              <a:rPr lang="en-US" sz="4400" b="1" dirty="0">
                <a:solidFill>
                  <a:schemeClr val="bg1"/>
                </a:solidFill>
                <a:latin typeface="Arial" charset="0"/>
              </a:rPr>
              <a:t>2020</a:t>
            </a:r>
          </a:p>
        </p:txBody>
      </p:sp>
      <p:pic>
        <p:nvPicPr>
          <p:cNvPr id="2053" name="Picture 5" descr="Image Preview"/>
          <p:cNvPicPr>
            <a:picLocks noChangeAspect="1" noChangeArrowheads="1"/>
          </p:cNvPicPr>
          <p:nvPr/>
        </p:nvPicPr>
        <p:blipFill>
          <a:blip r:embed="rId2"/>
          <a:srcRect/>
          <a:stretch>
            <a:fillRect/>
          </a:stretch>
        </p:blipFill>
        <p:spPr bwMode="auto">
          <a:xfrm>
            <a:off x="2133601" y="4191000"/>
            <a:ext cx="2054225" cy="2209800"/>
          </a:xfrm>
          <a:prstGeom prst="rect">
            <a:avLst/>
          </a:prstGeom>
          <a:noFill/>
          <a:ln w="22225">
            <a:solidFill>
              <a:schemeClr val="tx1"/>
            </a:solidFill>
            <a:miter lim="800000"/>
            <a:headEnd/>
            <a:tailEnd/>
          </a:ln>
        </p:spPr>
      </p:pic>
      <p:pic>
        <p:nvPicPr>
          <p:cNvPr id="2054" name="Picture 6" descr="Image Preview"/>
          <p:cNvPicPr>
            <a:picLocks noChangeAspect="1" noChangeArrowheads="1"/>
          </p:cNvPicPr>
          <p:nvPr/>
        </p:nvPicPr>
        <p:blipFill>
          <a:blip r:embed="rId3"/>
          <a:srcRect/>
          <a:stretch>
            <a:fillRect/>
          </a:stretch>
        </p:blipFill>
        <p:spPr bwMode="auto">
          <a:xfrm>
            <a:off x="7924800" y="4194175"/>
            <a:ext cx="2171700" cy="2135188"/>
          </a:xfrm>
          <a:prstGeom prst="rect">
            <a:avLst/>
          </a:prstGeom>
          <a:noFill/>
          <a:ln w="22225">
            <a:solidFill>
              <a:schemeClr val="tx1"/>
            </a:solidFill>
            <a:miter lim="800000"/>
            <a:headEnd/>
            <a:tailEnd/>
          </a:ln>
        </p:spPr>
      </p:pic>
    </p:spTree>
    <p:extLst>
      <p:ext uri="{BB962C8B-B14F-4D97-AF65-F5344CB8AC3E}">
        <p14:creationId xmlns:p14="http://schemas.microsoft.com/office/powerpoint/2010/main" val="1441847655"/>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Rectangle 3"/>
          <p:cNvSpPr>
            <a:spLocks noGrp="1" noChangeArrowheads="1"/>
          </p:cNvSpPr>
          <p:nvPr>
            <p:ph type="body" idx="1"/>
          </p:nvPr>
        </p:nvSpPr>
        <p:spPr>
          <a:xfrm>
            <a:off x="473824" y="2362200"/>
            <a:ext cx="11255433" cy="3897284"/>
          </a:xfrm>
          <a:noFill/>
          <a:ln w="12700">
            <a:noFill/>
          </a:ln>
        </p:spPr>
        <p:txBody>
          <a:bodyPr/>
          <a:lstStyle/>
          <a:p>
            <a:pPr eaLnBrk="1" hangingPunct="1">
              <a:lnSpc>
                <a:spcPct val="90000"/>
              </a:lnSpc>
              <a:buFontTx/>
              <a:buNone/>
            </a:pPr>
            <a:r>
              <a:rPr lang="en-US" sz="2000" dirty="0" smtClean="0">
                <a:solidFill>
                  <a:schemeClr val="tx1"/>
                </a:solidFill>
              </a:rPr>
              <a:t>#1    Blood from an infected person can potentially infect others:</a:t>
            </a:r>
          </a:p>
          <a:p>
            <a:pPr eaLnBrk="1" hangingPunct="1">
              <a:lnSpc>
                <a:spcPct val="90000"/>
              </a:lnSpc>
              <a:buFontTx/>
              <a:buNone/>
            </a:pPr>
            <a:r>
              <a:rPr lang="en-US" sz="3200" dirty="0">
                <a:solidFill>
                  <a:schemeClr val="tx1"/>
                </a:solidFill>
              </a:rPr>
              <a:t>		</a:t>
            </a:r>
            <a:r>
              <a:rPr lang="en-US" sz="2000" dirty="0">
                <a:solidFill>
                  <a:schemeClr val="tx1"/>
                </a:solidFill>
              </a:rPr>
              <a:t>- if sprayed or splashed into mouth, nose , eyes or on non-intact </a:t>
            </a:r>
            <a:r>
              <a:rPr lang="en-US" sz="2000" dirty="0" smtClean="0">
                <a:solidFill>
                  <a:schemeClr val="tx1"/>
                </a:solidFill>
              </a:rPr>
              <a:t>skin</a:t>
            </a:r>
            <a:endParaRPr lang="en-US" sz="2000" dirty="0">
              <a:solidFill>
                <a:schemeClr val="tx1"/>
              </a:solidFill>
            </a:endParaRPr>
          </a:p>
          <a:p>
            <a:pPr eaLnBrk="1" hangingPunct="1">
              <a:lnSpc>
                <a:spcPct val="90000"/>
              </a:lnSpc>
              <a:buFontTx/>
              <a:buNone/>
            </a:pPr>
            <a:r>
              <a:rPr lang="en-US" sz="2000" dirty="0">
                <a:solidFill>
                  <a:schemeClr val="tx1"/>
                </a:solidFill>
              </a:rPr>
              <a:t>		- through </a:t>
            </a:r>
            <a:r>
              <a:rPr lang="en-US" sz="2000" dirty="0" err="1">
                <a:solidFill>
                  <a:schemeClr val="tx1"/>
                </a:solidFill>
              </a:rPr>
              <a:t>needlesticks</a:t>
            </a:r>
            <a:r>
              <a:rPr lang="en-US" sz="2000" dirty="0">
                <a:solidFill>
                  <a:schemeClr val="tx1"/>
                </a:solidFill>
              </a:rPr>
              <a:t> or cuts from sharp </a:t>
            </a:r>
            <a:r>
              <a:rPr lang="en-US" sz="2000" dirty="0" smtClean="0">
                <a:solidFill>
                  <a:schemeClr val="tx1"/>
                </a:solidFill>
              </a:rPr>
              <a:t>objects </a:t>
            </a:r>
            <a:r>
              <a:rPr lang="en-US" sz="2000" dirty="0">
                <a:solidFill>
                  <a:schemeClr val="tx1"/>
                </a:solidFill>
              </a:rPr>
              <a:t>contaminated </a:t>
            </a:r>
            <a:r>
              <a:rPr lang="en-US" sz="2000" dirty="0" smtClean="0">
                <a:solidFill>
                  <a:schemeClr val="tx1"/>
                </a:solidFill>
              </a:rPr>
              <a:t>with an </a:t>
            </a:r>
            <a:r>
              <a:rPr lang="en-US" sz="2000" dirty="0">
                <a:solidFill>
                  <a:schemeClr val="tx1"/>
                </a:solidFill>
              </a:rPr>
              <a:t>infected </a:t>
            </a:r>
            <a:r>
              <a:rPr lang="en-US" sz="2000" dirty="0" smtClean="0">
                <a:solidFill>
                  <a:schemeClr val="tx1"/>
                </a:solidFill>
              </a:rPr>
              <a:t>	person’s blood</a:t>
            </a:r>
          </a:p>
          <a:p>
            <a:pPr eaLnBrk="1" hangingPunct="1">
              <a:lnSpc>
                <a:spcPct val="90000"/>
              </a:lnSpc>
              <a:buFontTx/>
              <a:buNone/>
            </a:pPr>
            <a:endParaRPr lang="en-US" sz="2000" dirty="0">
              <a:solidFill>
                <a:schemeClr val="tx1"/>
              </a:solidFill>
            </a:endParaRPr>
          </a:p>
          <a:p>
            <a:pPr eaLnBrk="1" hangingPunct="1">
              <a:lnSpc>
                <a:spcPct val="90000"/>
              </a:lnSpc>
              <a:buFontTx/>
              <a:buNone/>
            </a:pPr>
            <a:r>
              <a:rPr lang="en-US" sz="2000" dirty="0" smtClean="0">
                <a:solidFill>
                  <a:schemeClr val="tx1"/>
                </a:solidFill>
              </a:rPr>
              <a:t>#</a:t>
            </a:r>
            <a:r>
              <a:rPr lang="en-US" sz="2000" dirty="0">
                <a:solidFill>
                  <a:schemeClr val="tx1"/>
                </a:solidFill>
              </a:rPr>
              <a:t>2   The outcome of being infected with </a:t>
            </a:r>
            <a:r>
              <a:rPr lang="en-US" sz="2000" dirty="0" smtClean="0">
                <a:solidFill>
                  <a:schemeClr val="tx1"/>
                </a:solidFill>
              </a:rPr>
              <a:t>HIV</a:t>
            </a:r>
            <a:r>
              <a:rPr lang="en-US" sz="2000" dirty="0">
                <a:solidFill>
                  <a:schemeClr val="tx1"/>
                </a:solidFill>
              </a:rPr>
              <a:t>, HBV or HCV is serious !!!</a:t>
            </a:r>
          </a:p>
          <a:p>
            <a:pPr eaLnBrk="1" hangingPunct="1">
              <a:lnSpc>
                <a:spcPct val="90000"/>
              </a:lnSpc>
              <a:buFontTx/>
              <a:buNone/>
            </a:pPr>
            <a:endParaRPr lang="en-US" sz="1800" dirty="0" smtClean="0">
              <a:solidFill>
                <a:schemeClr val="tx1"/>
              </a:solidFill>
            </a:endParaRPr>
          </a:p>
          <a:p>
            <a:pPr eaLnBrk="1" hangingPunct="1">
              <a:lnSpc>
                <a:spcPct val="90000"/>
              </a:lnSpc>
              <a:buFontTx/>
              <a:buNone/>
            </a:pPr>
            <a:endParaRPr lang="en-US" sz="1800" dirty="0">
              <a:solidFill>
                <a:schemeClr val="tx1"/>
              </a:solidFill>
            </a:endParaRPr>
          </a:p>
          <a:p>
            <a:pPr eaLnBrk="1" hangingPunct="1">
              <a:lnSpc>
                <a:spcPct val="90000"/>
              </a:lnSpc>
              <a:buFontTx/>
              <a:buNone/>
            </a:pPr>
            <a:r>
              <a:rPr lang="en-US" sz="2800" dirty="0">
                <a:solidFill>
                  <a:schemeClr val="tx1"/>
                </a:solidFill>
              </a:rPr>
              <a:t>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32</a:t>
            </a:fld>
            <a:endParaRPr lang="en-US" dirty="0">
              <a:solidFill>
                <a:schemeClr val="bg1"/>
              </a:solidFill>
            </a:endParaRPr>
          </a:p>
        </p:txBody>
      </p:sp>
      <p:sp>
        <p:nvSpPr>
          <p:cNvPr id="5" name="Rectangle 4"/>
          <p:cNvSpPr/>
          <p:nvPr/>
        </p:nvSpPr>
        <p:spPr>
          <a:xfrm>
            <a:off x="1698569" y="768294"/>
            <a:ext cx="8512231" cy="1077218"/>
          </a:xfrm>
          <a:prstGeom prst="rect">
            <a:avLst/>
          </a:prstGeom>
        </p:spPr>
        <p:txBody>
          <a:bodyPr wrap="square">
            <a:spAutoFit/>
          </a:bodyPr>
          <a:lstStyle/>
          <a:p>
            <a:pPr algn="ctr"/>
            <a:r>
              <a:rPr lang="en-US" sz="3200" dirty="0">
                <a:solidFill>
                  <a:schemeClr val="bg1"/>
                </a:solidFill>
              </a:rPr>
              <a:t>Why should school employees </a:t>
            </a:r>
            <a:br>
              <a:rPr lang="en-US" sz="3200" dirty="0">
                <a:solidFill>
                  <a:schemeClr val="bg1"/>
                </a:solidFill>
              </a:rPr>
            </a:br>
            <a:r>
              <a:rPr lang="en-US" sz="3200" dirty="0">
                <a:solidFill>
                  <a:schemeClr val="bg1"/>
                </a:solidFill>
              </a:rPr>
              <a:t>be concerned about </a:t>
            </a:r>
            <a:r>
              <a:rPr lang="en-US" sz="3200" dirty="0" err="1" smtClean="0">
                <a:solidFill>
                  <a:schemeClr val="bg1"/>
                </a:solidFill>
              </a:rPr>
              <a:t>bloodborne</a:t>
            </a:r>
            <a:r>
              <a:rPr lang="en-US" sz="3200" dirty="0" smtClean="0">
                <a:solidFill>
                  <a:schemeClr val="bg1"/>
                </a:solidFill>
              </a:rPr>
              <a:t> </a:t>
            </a:r>
            <a:r>
              <a:rPr lang="en-US" sz="3200" dirty="0">
                <a:solidFill>
                  <a:schemeClr val="bg1"/>
                </a:solidFill>
              </a:rPr>
              <a:t>pathogens?</a:t>
            </a:r>
          </a:p>
        </p:txBody>
      </p:sp>
    </p:spTree>
    <p:extLst>
      <p:ext uri="{BB962C8B-B14F-4D97-AF65-F5344CB8AC3E}">
        <p14:creationId xmlns:p14="http://schemas.microsoft.com/office/powerpoint/2010/main" val="3746887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2057400" y="457200"/>
            <a:ext cx="8229600" cy="1752600"/>
          </a:xfrm>
          <a:noFill/>
          <a:ln w="25400">
            <a:noFill/>
          </a:ln>
        </p:spPr>
        <p:txBody>
          <a:bodyPr/>
          <a:lstStyle/>
          <a:p>
            <a:pPr algn="ctr" eaLnBrk="1" hangingPunct="1"/>
            <a:r>
              <a:rPr lang="en-US" sz="3200" b="1" dirty="0"/>
              <a:t/>
            </a:r>
            <a:br>
              <a:rPr lang="en-US" sz="3200" b="1" dirty="0"/>
            </a:br>
            <a:r>
              <a:rPr lang="en-US" sz="3200" b="1" dirty="0"/>
              <a:t/>
            </a:r>
            <a:br>
              <a:rPr lang="en-US" sz="3200" b="1" dirty="0"/>
            </a:br>
            <a:r>
              <a:rPr lang="en-US" sz="1200" b="1" dirty="0"/>
              <a:t/>
            </a:r>
            <a:br>
              <a:rPr lang="en-US" sz="1200" b="1" dirty="0"/>
            </a:br>
            <a:r>
              <a:rPr lang="en-US" sz="3200" b="1" dirty="0"/>
              <a:t>NJ PEOSH requires </a:t>
            </a:r>
            <a:br>
              <a:rPr lang="en-US" sz="3200" b="1" dirty="0"/>
            </a:br>
            <a:r>
              <a:rPr lang="en-US" sz="3200" b="1" dirty="0"/>
              <a:t>that public schools comply with the </a:t>
            </a:r>
            <a:r>
              <a:rPr lang="en-US" sz="3200" b="1" dirty="0" err="1"/>
              <a:t>Bloodborne</a:t>
            </a:r>
            <a:r>
              <a:rPr lang="en-US" sz="3200" b="1" dirty="0"/>
              <a:t> Pathogens Standard.</a:t>
            </a:r>
            <a:r>
              <a:rPr lang="en-US" sz="4000" b="1" dirty="0"/>
              <a:t> </a:t>
            </a:r>
            <a:br>
              <a:rPr lang="en-US" sz="4000" b="1" dirty="0"/>
            </a:br>
            <a:r>
              <a:rPr lang="en-US" sz="4000" b="1" dirty="0"/>
              <a:t/>
            </a:r>
            <a:br>
              <a:rPr lang="en-US" sz="4000" b="1" dirty="0"/>
            </a:br>
            <a:endParaRPr lang="en-US" sz="4000" b="1" dirty="0"/>
          </a:p>
        </p:txBody>
      </p:sp>
      <p:sp>
        <p:nvSpPr>
          <p:cNvPr id="4099" name="Rectangle 3"/>
          <p:cNvSpPr>
            <a:spLocks noGrp="1" noChangeArrowheads="1"/>
          </p:cNvSpPr>
          <p:nvPr>
            <p:ph type="body" idx="1"/>
          </p:nvPr>
        </p:nvSpPr>
        <p:spPr>
          <a:xfrm>
            <a:off x="2705100" y="2284614"/>
            <a:ext cx="6934200" cy="2133600"/>
          </a:xfrm>
        </p:spPr>
        <p:txBody>
          <a:bodyPr/>
          <a:lstStyle/>
          <a:p>
            <a:pPr eaLnBrk="1" hangingPunct="1">
              <a:buFontTx/>
              <a:buNone/>
            </a:pPr>
            <a:r>
              <a:rPr lang="en-US" dirty="0" smtClean="0"/>
              <a:t>	</a:t>
            </a:r>
            <a:r>
              <a:rPr lang="en-US" sz="2800" dirty="0"/>
              <a:t>Copies of the PEOSH BBP standard and the required Exposure Control Plan are available in all the Nurses’ Offices.</a:t>
            </a:r>
            <a:r>
              <a:rPr lang="en-US" dirty="0" smtClean="0"/>
              <a:t>  </a:t>
            </a:r>
          </a:p>
          <a:p>
            <a:pPr eaLnBrk="1" hangingPunct="1">
              <a:buFontTx/>
              <a:buNone/>
            </a:pPr>
            <a:endParaRPr lang="en-US" dirty="0" smtClean="0"/>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33</a:t>
            </a:fld>
            <a:endParaRPr lang="en-US" dirty="0">
              <a:solidFill>
                <a:schemeClr val="bg1"/>
              </a:solidFill>
            </a:endParaRPr>
          </a:p>
        </p:txBody>
      </p:sp>
      <p:sp>
        <p:nvSpPr>
          <p:cNvPr id="4100" name="Rectangle 4"/>
          <p:cNvSpPr>
            <a:spLocks noChangeArrowheads="1"/>
          </p:cNvSpPr>
          <p:nvPr/>
        </p:nvSpPr>
        <p:spPr bwMode="auto">
          <a:xfrm>
            <a:off x="2209800" y="4292601"/>
            <a:ext cx="7905750" cy="2299091"/>
          </a:xfrm>
          <a:prstGeom prst="rect">
            <a:avLst/>
          </a:prstGeom>
          <a:noFill/>
          <a:ln w="25400">
            <a:solidFill>
              <a:schemeClr val="tx1"/>
            </a:solidFill>
            <a:miter lim="800000"/>
            <a:headEnd/>
            <a:tailEnd/>
          </a:ln>
        </p:spPr>
        <p:txBody>
          <a:bodyPr>
            <a:spAutoFit/>
          </a:bodyPr>
          <a:lstStyle/>
          <a:p>
            <a:pPr algn="ctr" fontAlgn="base">
              <a:lnSpc>
                <a:spcPct val="90000"/>
              </a:lnSpc>
              <a:spcBef>
                <a:spcPct val="20000"/>
              </a:spcBef>
              <a:spcAft>
                <a:spcPct val="0"/>
              </a:spcAft>
            </a:pPr>
            <a:endParaRPr lang="en-US" sz="2400" b="1" dirty="0">
              <a:solidFill>
                <a:srgbClr val="000000"/>
              </a:solidFill>
              <a:latin typeface="Arial" charset="0"/>
            </a:endParaRPr>
          </a:p>
          <a:p>
            <a:pPr algn="ctr" fontAlgn="base">
              <a:lnSpc>
                <a:spcPct val="90000"/>
              </a:lnSpc>
              <a:spcBef>
                <a:spcPct val="20000"/>
              </a:spcBef>
              <a:spcAft>
                <a:spcPct val="0"/>
              </a:spcAft>
            </a:pPr>
            <a:r>
              <a:rPr lang="en-US" sz="2400" b="1" dirty="0">
                <a:solidFill>
                  <a:srgbClr val="000000"/>
                </a:solidFill>
                <a:latin typeface="Arial" charset="0"/>
              </a:rPr>
              <a:t>District </a:t>
            </a:r>
            <a:r>
              <a:rPr lang="en-US" sz="2400" b="1" dirty="0" err="1">
                <a:solidFill>
                  <a:srgbClr val="000000"/>
                </a:solidFill>
                <a:latin typeface="Arial" charset="0"/>
              </a:rPr>
              <a:t>Bloodborne</a:t>
            </a:r>
            <a:r>
              <a:rPr lang="en-US" sz="2400" b="1" dirty="0">
                <a:solidFill>
                  <a:srgbClr val="000000"/>
                </a:solidFill>
                <a:latin typeface="Arial" charset="0"/>
              </a:rPr>
              <a:t> Pathogens Coordinator:  </a:t>
            </a:r>
          </a:p>
          <a:p>
            <a:pPr algn="ctr" fontAlgn="base">
              <a:lnSpc>
                <a:spcPct val="90000"/>
              </a:lnSpc>
              <a:spcBef>
                <a:spcPct val="20000"/>
              </a:spcBef>
              <a:spcAft>
                <a:spcPct val="0"/>
              </a:spcAft>
            </a:pPr>
            <a:r>
              <a:rPr lang="en-US" sz="2400" b="1" u="sng" dirty="0">
                <a:solidFill>
                  <a:srgbClr val="000000"/>
                </a:solidFill>
                <a:latin typeface="Arial" charset="0"/>
              </a:rPr>
              <a:t>_Office of Health Services</a:t>
            </a:r>
          </a:p>
          <a:p>
            <a:pPr algn="ctr" fontAlgn="base">
              <a:lnSpc>
                <a:spcPct val="90000"/>
              </a:lnSpc>
              <a:spcBef>
                <a:spcPct val="20000"/>
              </a:spcBef>
              <a:spcAft>
                <a:spcPct val="0"/>
              </a:spcAft>
            </a:pPr>
            <a:endParaRPr lang="en-US" sz="2400" b="1" dirty="0">
              <a:solidFill>
                <a:srgbClr val="000000"/>
              </a:solidFill>
              <a:latin typeface="Arial" charset="0"/>
            </a:endParaRPr>
          </a:p>
          <a:p>
            <a:pPr algn="ctr" fontAlgn="base">
              <a:lnSpc>
                <a:spcPct val="90000"/>
              </a:lnSpc>
              <a:spcBef>
                <a:spcPct val="20000"/>
              </a:spcBef>
              <a:spcAft>
                <a:spcPct val="0"/>
              </a:spcAft>
            </a:pPr>
            <a:r>
              <a:rPr lang="en-US" sz="2400" b="1" dirty="0">
                <a:solidFill>
                  <a:srgbClr val="000000"/>
                </a:solidFill>
                <a:latin typeface="Arial" charset="0"/>
              </a:rPr>
              <a:t>		</a:t>
            </a:r>
            <a:r>
              <a:rPr lang="en-US" sz="2400" b="1" u="sng" dirty="0">
                <a:solidFill>
                  <a:srgbClr val="000000"/>
                </a:solidFill>
                <a:latin typeface="Arial" charset="0"/>
              </a:rPr>
              <a:t>Phone:  _973-733-7150</a:t>
            </a:r>
            <a:r>
              <a:rPr lang="en-US" sz="2400" b="1" dirty="0">
                <a:solidFill>
                  <a:srgbClr val="000000"/>
                </a:solidFill>
                <a:latin typeface="Arial" charset="0"/>
              </a:rPr>
              <a:t>	</a:t>
            </a:r>
            <a:r>
              <a:rPr lang="en-US" b="1" dirty="0">
                <a:solidFill>
                  <a:srgbClr val="000000"/>
                </a:solidFill>
                <a:latin typeface="Arial" charset="0"/>
              </a:rPr>
              <a:t>				</a:t>
            </a:r>
          </a:p>
        </p:txBody>
      </p:sp>
    </p:spTree>
    <p:extLst>
      <p:ext uri="{BB962C8B-B14F-4D97-AF65-F5344CB8AC3E}">
        <p14:creationId xmlns:p14="http://schemas.microsoft.com/office/powerpoint/2010/main" val="367907552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sz="half" idx="1"/>
          </p:nvPr>
        </p:nvSpPr>
        <p:spPr>
          <a:xfrm>
            <a:off x="3520247" y="1417638"/>
            <a:ext cx="5030856" cy="752186"/>
          </a:xfrm>
        </p:spPr>
        <p:txBody>
          <a:bodyPr/>
          <a:lstStyle/>
          <a:p>
            <a:pPr eaLnBrk="1" hangingPunct="1">
              <a:lnSpc>
                <a:spcPct val="80000"/>
              </a:lnSpc>
              <a:buFontTx/>
              <a:buNone/>
            </a:pPr>
            <a:r>
              <a:rPr lang="en-US" dirty="0" smtClean="0">
                <a:solidFill>
                  <a:schemeClr val="bg1"/>
                </a:solidFill>
              </a:rPr>
              <a:t>   --- infectious materials in blood that can</a:t>
            </a:r>
          </a:p>
          <a:p>
            <a:pPr eaLnBrk="1" hangingPunct="1">
              <a:lnSpc>
                <a:spcPct val="80000"/>
              </a:lnSpc>
              <a:buFontTx/>
              <a:buNone/>
            </a:pPr>
            <a:r>
              <a:rPr lang="en-US" dirty="0" smtClean="0">
                <a:solidFill>
                  <a:schemeClr val="bg1"/>
                </a:solidFill>
              </a:rPr>
              <a:t>       cause disease in humans</a:t>
            </a:r>
          </a:p>
          <a:p>
            <a:pPr eaLnBrk="1" hangingPunct="1">
              <a:lnSpc>
                <a:spcPct val="80000"/>
              </a:lnSpc>
              <a:buFontTx/>
              <a:buNone/>
            </a:pPr>
            <a:endParaRPr lang="en-US" dirty="0" smtClean="0"/>
          </a:p>
          <a:p>
            <a:pPr eaLnBrk="1" hangingPunct="1">
              <a:lnSpc>
                <a:spcPct val="80000"/>
              </a:lnSpc>
              <a:buFontTx/>
              <a:buNone/>
            </a:pPr>
            <a:endParaRPr lang="en-US" sz="2400" dirty="0"/>
          </a:p>
          <a:p>
            <a:pPr eaLnBrk="1" hangingPunct="1">
              <a:lnSpc>
                <a:spcPct val="80000"/>
              </a:lnSpc>
              <a:buFontTx/>
              <a:buNone/>
            </a:pPr>
            <a:endParaRPr lang="en-US" sz="2400" dirty="0"/>
          </a:p>
          <a:p>
            <a:pPr eaLnBrk="1" hangingPunct="1">
              <a:lnSpc>
                <a:spcPct val="80000"/>
              </a:lnSpc>
              <a:buFontTx/>
              <a:buNone/>
            </a:pPr>
            <a:r>
              <a:rPr lang="en-US" sz="2400" dirty="0"/>
              <a:t>							</a:t>
            </a:r>
          </a:p>
        </p:txBody>
      </p:sp>
      <p:pic>
        <p:nvPicPr>
          <p:cNvPr id="5124" name="Picture 5" descr="hepatitis_b"/>
          <p:cNvPicPr>
            <a:picLocks noGrp="1" noChangeAspect="1" noChangeArrowheads="1"/>
          </p:cNvPicPr>
          <p:nvPr>
            <p:ph sz="quarter" idx="2"/>
          </p:nvPr>
        </p:nvPicPr>
        <p:blipFill>
          <a:blip r:embed="rId2"/>
          <a:srcRect/>
          <a:stretch>
            <a:fillRect/>
          </a:stretch>
        </p:blipFill>
        <p:spPr>
          <a:xfrm>
            <a:off x="1837706" y="3222626"/>
            <a:ext cx="2419350" cy="1631950"/>
          </a:xfrm>
          <a:noFill/>
        </p:spPr>
      </p:pic>
      <p:pic>
        <p:nvPicPr>
          <p:cNvPr id="5125" name="Picture 8" descr="Image Preview"/>
          <p:cNvPicPr>
            <a:picLocks noGrp="1" noChangeAspect="1" noChangeArrowheads="1"/>
          </p:cNvPicPr>
          <p:nvPr>
            <p:ph sz="quarter" idx="3"/>
          </p:nvPr>
        </p:nvPicPr>
        <p:blipFill>
          <a:blip r:embed="rId3"/>
          <a:srcRect/>
          <a:stretch>
            <a:fillRect/>
          </a:stretch>
        </p:blipFill>
        <p:spPr>
          <a:xfrm>
            <a:off x="4876800" y="4724401"/>
            <a:ext cx="2438400" cy="1743075"/>
          </a:xfrm>
          <a:noFill/>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35925A37-A3BC-498D-853E-BCAFABEFA289}" type="slidenum">
              <a:rPr lang="en-US" smtClean="0">
                <a:solidFill>
                  <a:schemeClr val="bg1"/>
                </a:solidFill>
              </a:rPr>
              <a:pPr fontAlgn="base">
                <a:spcBef>
                  <a:spcPct val="0"/>
                </a:spcBef>
                <a:spcAft>
                  <a:spcPct val="0"/>
                </a:spcAft>
                <a:defRPr/>
              </a:pPr>
              <a:t>34</a:t>
            </a:fld>
            <a:endParaRPr lang="en-US" dirty="0">
              <a:solidFill>
                <a:schemeClr val="bg1"/>
              </a:solidFill>
            </a:endParaRPr>
          </a:p>
        </p:txBody>
      </p:sp>
      <p:sp>
        <p:nvSpPr>
          <p:cNvPr id="5126" name="Text Box 10"/>
          <p:cNvSpPr txBox="1">
            <a:spLocks noChangeArrowheads="1"/>
          </p:cNvSpPr>
          <p:nvPr/>
        </p:nvSpPr>
        <p:spPr bwMode="auto">
          <a:xfrm>
            <a:off x="2040906" y="2554143"/>
            <a:ext cx="20129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dirty="0">
                <a:solidFill>
                  <a:srgbClr val="000000"/>
                </a:solidFill>
                <a:latin typeface="Arial" charset="0"/>
              </a:rPr>
              <a:t>Hepatitis B Virus</a:t>
            </a:r>
          </a:p>
        </p:txBody>
      </p:sp>
      <p:sp>
        <p:nvSpPr>
          <p:cNvPr id="5127" name="Text Box 11"/>
          <p:cNvSpPr txBox="1">
            <a:spLocks noChangeArrowheads="1"/>
          </p:cNvSpPr>
          <p:nvPr/>
        </p:nvSpPr>
        <p:spPr bwMode="auto">
          <a:xfrm>
            <a:off x="5029200" y="4038601"/>
            <a:ext cx="20129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a:solidFill>
                  <a:srgbClr val="000000"/>
                </a:solidFill>
                <a:latin typeface="Arial" charset="0"/>
              </a:rPr>
              <a:t>Hepatitis C Virus</a:t>
            </a:r>
          </a:p>
        </p:txBody>
      </p:sp>
      <p:pic>
        <p:nvPicPr>
          <p:cNvPr id="5128" name="Picture 13" descr="HIV%2520virus-web"/>
          <p:cNvPicPr>
            <a:picLocks noChangeAspect="1" noChangeArrowheads="1"/>
          </p:cNvPicPr>
          <p:nvPr/>
        </p:nvPicPr>
        <p:blipFill>
          <a:blip r:embed="rId4"/>
          <a:srcRect/>
          <a:stretch>
            <a:fillRect/>
          </a:stretch>
        </p:blipFill>
        <p:spPr bwMode="auto">
          <a:xfrm>
            <a:off x="8180839" y="3198813"/>
            <a:ext cx="2590800" cy="1525588"/>
          </a:xfrm>
          <a:prstGeom prst="rect">
            <a:avLst/>
          </a:prstGeom>
          <a:noFill/>
          <a:ln w="9525">
            <a:noFill/>
            <a:miter lim="800000"/>
            <a:headEnd/>
            <a:tailEnd/>
          </a:ln>
        </p:spPr>
      </p:pic>
      <p:sp>
        <p:nvSpPr>
          <p:cNvPr id="5129" name="Text Box 14"/>
          <p:cNvSpPr txBox="1">
            <a:spLocks noChangeArrowheads="1"/>
          </p:cNvSpPr>
          <p:nvPr/>
        </p:nvSpPr>
        <p:spPr bwMode="auto">
          <a:xfrm>
            <a:off x="7617900" y="2414333"/>
            <a:ext cx="3265939" cy="646331"/>
          </a:xfrm>
          <a:prstGeom prst="rect">
            <a:avLst/>
          </a:prstGeom>
          <a:noFill/>
          <a:ln w="9525">
            <a:no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Arial" charset="0"/>
              </a:rPr>
              <a:t>Human </a:t>
            </a:r>
          </a:p>
          <a:p>
            <a:pPr algn="ctr" fontAlgn="base">
              <a:spcBef>
                <a:spcPct val="0"/>
              </a:spcBef>
              <a:spcAft>
                <a:spcPct val="0"/>
              </a:spcAft>
            </a:pPr>
            <a:r>
              <a:rPr lang="en-US" b="1" dirty="0" smtClean="0">
                <a:solidFill>
                  <a:srgbClr val="000000"/>
                </a:solidFill>
                <a:latin typeface="Arial" charset="0"/>
              </a:rPr>
              <a:t>Immunodeficiency Virus</a:t>
            </a:r>
            <a:endParaRPr lang="en-US" b="1" dirty="0">
              <a:solidFill>
                <a:srgbClr val="000000"/>
              </a:solidFill>
              <a:latin typeface="Arial" charset="0"/>
            </a:endParaRPr>
          </a:p>
        </p:txBody>
      </p:sp>
      <p:sp>
        <p:nvSpPr>
          <p:cNvPr id="6" name="Rectangle 5"/>
          <p:cNvSpPr/>
          <p:nvPr/>
        </p:nvSpPr>
        <p:spPr>
          <a:xfrm>
            <a:off x="2941129" y="735313"/>
            <a:ext cx="6309741" cy="584775"/>
          </a:xfrm>
          <a:prstGeom prst="rect">
            <a:avLst/>
          </a:prstGeom>
        </p:spPr>
        <p:txBody>
          <a:bodyPr wrap="none">
            <a:spAutoFit/>
          </a:bodyPr>
          <a:lstStyle/>
          <a:p>
            <a:r>
              <a:rPr lang="en-US" sz="3200" dirty="0">
                <a:solidFill>
                  <a:schemeClr val="bg1"/>
                </a:solidFill>
              </a:rPr>
              <a:t>The Major </a:t>
            </a:r>
            <a:r>
              <a:rPr lang="en-US" sz="3200" dirty="0" err="1">
                <a:solidFill>
                  <a:schemeClr val="bg1"/>
                </a:solidFill>
              </a:rPr>
              <a:t>Bloodborne</a:t>
            </a:r>
            <a:r>
              <a:rPr lang="en-US" sz="3200" dirty="0">
                <a:solidFill>
                  <a:schemeClr val="bg1"/>
                </a:solidFill>
              </a:rPr>
              <a:t> Pathogens</a:t>
            </a:r>
          </a:p>
        </p:txBody>
      </p:sp>
    </p:spTree>
    <p:extLst>
      <p:ext uri="{BB962C8B-B14F-4D97-AF65-F5344CB8AC3E}">
        <p14:creationId xmlns:p14="http://schemas.microsoft.com/office/powerpoint/2010/main" val="1143411326"/>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18"/>
          <p:cNvSpPr>
            <a:spLocks noGrp="1" noChangeArrowheads="1"/>
          </p:cNvSpPr>
          <p:nvPr>
            <p:ph type="title" sz="quarter"/>
          </p:nvPr>
        </p:nvSpPr>
        <p:spPr>
          <a:xfrm>
            <a:off x="651164" y="707210"/>
            <a:ext cx="10972800" cy="1143000"/>
          </a:xfrm>
          <a:noFill/>
          <a:ln w="25400">
            <a:noFill/>
          </a:ln>
        </p:spPr>
        <p:txBody>
          <a:bodyPr/>
          <a:lstStyle/>
          <a:p>
            <a:pPr algn="ctr" eaLnBrk="1" hangingPunct="1"/>
            <a:r>
              <a:rPr lang="en-US" b="1" dirty="0" smtClean="0">
                <a:solidFill>
                  <a:schemeClr val="bg1"/>
                </a:solidFill>
              </a:rPr>
              <a:t>Signs &amp; Symptoms</a:t>
            </a:r>
          </a:p>
        </p:txBody>
      </p:sp>
      <p:pic>
        <p:nvPicPr>
          <p:cNvPr id="6147" name="Picture 9" descr="Go to fullsize image">
            <a:hlinkClick r:id="rId2"/>
          </p:cNvPr>
          <p:cNvPicPr>
            <a:picLocks noGrp="1" noChangeAspect="1" noChangeArrowheads="1"/>
          </p:cNvPicPr>
          <p:nvPr>
            <p:ph sz="quarter" idx="1"/>
          </p:nvPr>
        </p:nvPicPr>
        <p:blipFill>
          <a:blip r:embed="rId3"/>
          <a:srcRect/>
          <a:stretch>
            <a:fillRect/>
          </a:stretch>
        </p:blipFill>
        <p:spPr>
          <a:xfrm>
            <a:off x="2498725" y="3048001"/>
            <a:ext cx="2905125" cy="3200400"/>
          </a:xfrm>
          <a:ln w="19050">
            <a:solidFill>
              <a:schemeClr val="tx1"/>
            </a:solidFill>
          </a:ln>
        </p:spPr>
      </p:pic>
      <p:pic>
        <p:nvPicPr>
          <p:cNvPr id="6150" name="Picture 26" descr="Image Preview"/>
          <p:cNvPicPr>
            <a:picLocks noGrp="1" noChangeAspect="1" noChangeArrowheads="1"/>
          </p:cNvPicPr>
          <p:nvPr>
            <p:ph sz="quarter" idx="2"/>
          </p:nvPr>
        </p:nvPicPr>
        <p:blipFill>
          <a:blip r:embed="rId4"/>
          <a:srcRect/>
          <a:stretch>
            <a:fillRect/>
          </a:stretch>
        </p:blipFill>
        <p:spPr>
          <a:xfrm>
            <a:off x="8021782" y="2971801"/>
            <a:ext cx="1670050" cy="3200400"/>
          </a:xfrm>
          <a:noFill/>
          <a:ln w="19050">
            <a:solidFill>
              <a:schemeClr val="tx1"/>
            </a:solidFill>
          </a:ln>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95A4DA2C-E4F3-421C-87B0-B0C6B2CD1F1A}" type="slidenum">
              <a:rPr lang="en-US" smtClean="0">
                <a:solidFill>
                  <a:schemeClr val="bg1"/>
                </a:solidFill>
              </a:rPr>
              <a:pPr fontAlgn="base">
                <a:spcBef>
                  <a:spcPct val="0"/>
                </a:spcBef>
                <a:spcAft>
                  <a:spcPct val="0"/>
                </a:spcAft>
                <a:defRPr/>
              </a:pPr>
              <a:t>35</a:t>
            </a:fld>
            <a:endParaRPr lang="en-US" dirty="0">
              <a:solidFill>
                <a:schemeClr val="bg1"/>
              </a:solidFill>
            </a:endParaRPr>
          </a:p>
        </p:txBody>
      </p:sp>
      <p:sp>
        <p:nvSpPr>
          <p:cNvPr id="6148" name="Text Box 23"/>
          <p:cNvSpPr txBox="1">
            <a:spLocks noChangeArrowheads="1"/>
          </p:cNvSpPr>
          <p:nvPr/>
        </p:nvSpPr>
        <p:spPr bwMode="auto">
          <a:xfrm>
            <a:off x="7148629" y="3954089"/>
            <a:ext cx="1463675" cy="366713"/>
          </a:xfrm>
          <a:prstGeom prst="rect">
            <a:avLst/>
          </a:prstGeom>
          <a:noFill/>
          <a:ln w="9525">
            <a:noFill/>
            <a:miter lim="800000"/>
            <a:headEnd/>
            <a:tailEnd/>
          </a:ln>
        </p:spPr>
        <p:txBody>
          <a:bodyPr>
            <a:spAutoFit/>
          </a:bodyPr>
          <a:lstStyle/>
          <a:p>
            <a:pPr fontAlgn="base">
              <a:spcBef>
                <a:spcPct val="0"/>
              </a:spcBef>
              <a:spcAft>
                <a:spcPct val="0"/>
              </a:spcAft>
            </a:pPr>
            <a:endParaRPr lang="en-US">
              <a:solidFill>
                <a:srgbClr val="000000"/>
              </a:solidFill>
              <a:latin typeface="Arial" charset="0"/>
            </a:endParaRPr>
          </a:p>
        </p:txBody>
      </p:sp>
      <p:sp>
        <p:nvSpPr>
          <p:cNvPr id="6149" name="Text Box 24"/>
          <p:cNvSpPr txBox="1">
            <a:spLocks noChangeArrowheads="1"/>
          </p:cNvSpPr>
          <p:nvPr/>
        </p:nvSpPr>
        <p:spPr bwMode="auto">
          <a:xfrm>
            <a:off x="8153400" y="1828801"/>
            <a:ext cx="1828800" cy="3668713"/>
          </a:xfrm>
          <a:prstGeom prst="rect">
            <a:avLst/>
          </a:prstGeom>
          <a:noFill/>
          <a:ln w="9525">
            <a:noFill/>
            <a:miter lim="800000"/>
            <a:headEnd/>
            <a:tailEnd/>
          </a:ln>
        </p:spPr>
        <p:txBody>
          <a:bodyPr>
            <a:spAutoFit/>
          </a:bodyPr>
          <a:lstStyle/>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a:p>
            <a:pPr fontAlgn="base">
              <a:spcBef>
                <a:spcPct val="5000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97301133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1905000" y="577850"/>
            <a:ext cx="8229600" cy="1143000"/>
          </a:xfrm>
          <a:noFill/>
          <a:ln w="25400">
            <a:noFill/>
          </a:ln>
        </p:spPr>
        <p:txBody>
          <a:bodyPr/>
          <a:lstStyle/>
          <a:p>
            <a:pPr algn="ctr" eaLnBrk="1" hangingPunct="1"/>
            <a:r>
              <a:rPr lang="en-US" b="1" dirty="0" smtClean="0"/>
              <a:t>S&amp;S of Disease</a:t>
            </a:r>
          </a:p>
        </p:txBody>
      </p:sp>
      <p:sp>
        <p:nvSpPr>
          <p:cNvPr id="7171" name="Rectangle 3"/>
          <p:cNvSpPr>
            <a:spLocks noGrp="1" noChangeArrowheads="1"/>
          </p:cNvSpPr>
          <p:nvPr>
            <p:ph type="body" idx="1"/>
          </p:nvPr>
        </p:nvSpPr>
        <p:spPr>
          <a:xfrm>
            <a:off x="1981200" y="2460567"/>
            <a:ext cx="3657600" cy="4073237"/>
          </a:xfrm>
          <a:noFill/>
          <a:ln w="19050">
            <a:solidFill>
              <a:schemeClr val="tx1"/>
            </a:solidFill>
          </a:ln>
        </p:spPr>
        <p:txBody>
          <a:bodyPr/>
          <a:lstStyle/>
          <a:p>
            <a:pPr eaLnBrk="1" hangingPunct="1">
              <a:lnSpc>
                <a:spcPct val="90000"/>
              </a:lnSpc>
              <a:buFontTx/>
              <a:buNone/>
            </a:pPr>
            <a:r>
              <a:rPr lang="en-US" sz="2400" dirty="0" smtClean="0">
                <a:latin typeface="+mj-lt"/>
              </a:rPr>
              <a:t>       </a:t>
            </a:r>
            <a:r>
              <a:rPr lang="en-US" sz="2400" u="sng" dirty="0" smtClean="0">
                <a:latin typeface="+mj-lt"/>
              </a:rPr>
              <a:t>Hepatitis</a:t>
            </a:r>
          </a:p>
          <a:p>
            <a:pPr marL="137160" indent="0">
              <a:lnSpc>
                <a:spcPct val="90000"/>
              </a:lnSpc>
              <a:buNone/>
            </a:pPr>
            <a:endParaRPr lang="en-US" sz="2400" dirty="0" smtClean="0">
              <a:latin typeface="+mj-lt"/>
            </a:endParaRPr>
          </a:p>
          <a:p>
            <a:pPr>
              <a:lnSpc>
                <a:spcPct val="90000"/>
              </a:lnSpc>
              <a:buFont typeface="Wingdings" panose="05000000000000000000" pitchFamily="2" charset="2"/>
              <a:buChar char="Ø"/>
            </a:pPr>
            <a:r>
              <a:rPr lang="en-US" sz="2400" dirty="0" smtClean="0">
                <a:latin typeface="+mj-lt"/>
              </a:rPr>
              <a:t>Lack of appetite</a:t>
            </a:r>
          </a:p>
          <a:p>
            <a:pPr>
              <a:lnSpc>
                <a:spcPct val="90000"/>
              </a:lnSpc>
              <a:buFont typeface="Wingdings" panose="05000000000000000000" pitchFamily="2" charset="2"/>
              <a:buChar char="Ø"/>
            </a:pPr>
            <a:r>
              <a:rPr lang="en-US" sz="2400" dirty="0" smtClean="0">
                <a:latin typeface="+mj-lt"/>
              </a:rPr>
              <a:t>Vague abdominal pain</a:t>
            </a:r>
          </a:p>
          <a:p>
            <a:pPr>
              <a:lnSpc>
                <a:spcPct val="90000"/>
              </a:lnSpc>
              <a:buFont typeface="Wingdings" panose="05000000000000000000" pitchFamily="2" charset="2"/>
              <a:buChar char="Ø"/>
            </a:pPr>
            <a:r>
              <a:rPr lang="en-US" sz="2400" dirty="0" smtClean="0">
                <a:latin typeface="+mj-lt"/>
              </a:rPr>
              <a:t>Nausea</a:t>
            </a:r>
          </a:p>
          <a:p>
            <a:pPr>
              <a:lnSpc>
                <a:spcPct val="90000"/>
              </a:lnSpc>
              <a:buFont typeface="Wingdings" panose="05000000000000000000" pitchFamily="2" charset="2"/>
              <a:buChar char="Ø"/>
            </a:pPr>
            <a:r>
              <a:rPr lang="en-US" sz="2400" dirty="0" smtClean="0">
                <a:latin typeface="+mj-lt"/>
              </a:rPr>
              <a:t>Vomiting</a:t>
            </a:r>
          </a:p>
          <a:p>
            <a:pPr>
              <a:lnSpc>
                <a:spcPct val="90000"/>
              </a:lnSpc>
              <a:buFont typeface="Wingdings" panose="05000000000000000000" pitchFamily="2" charset="2"/>
              <a:buChar char="Ø"/>
            </a:pPr>
            <a:r>
              <a:rPr lang="en-US" sz="2400" dirty="0" smtClean="0">
                <a:latin typeface="+mj-lt"/>
              </a:rPr>
              <a:t>Jaundice</a:t>
            </a:r>
          </a:p>
          <a:p>
            <a:pPr>
              <a:lnSpc>
                <a:spcPct val="90000"/>
              </a:lnSpc>
              <a:buFont typeface="Wingdings" panose="05000000000000000000" pitchFamily="2" charset="2"/>
              <a:buChar char="Ø"/>
            </a:pPr>
            <a:r>
              <a:rPr lang="en-US" sz="2400" dirty="0" smtClean="0">
                <a:latin typeface="+mj-lt"/>
              </a:rPr>
              <a:t>Fever</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36</a:t>
            </a:fld>
            <a:endParaRPr lang="en-US" dirty="0">
              <a:solidFill>
                <a:schemeClr val="bg1"/>
              </a:solidFill>
            </a:endParaRPr>
          </a:p>
        </p:txBody>
      </p:sp>
      <p:sp>
        <p:nvSpPr>
          <p:cNvPr id="7172" name="Rectangle 4"/>
          <p:cNvSpPr>
            <a:spLocks noChangeArrowheads="1"/>
          </p:cNvSpPr>
          <p:nvPr/>
        </p:nvSpPr>
        <p:spPr bwMode="auto">
          <a:xfrm>
            <a:off x="6694940" y="2459526"/>
            <a:ext cx="3657600" cy="4073237"/>
          </a:xfrm>
          <a:prstGeom prst="rect">
            <a:avLst/>
          </a:prstGeom>
          <a:noFill/>
          <a:ln w="19050">
            <a:solidFill>
              <a:schemeClr val="tx1"/>
            </a:solidFill>
            <a:miter lim="800000"/>
            <a:headEnd/>
            <a:tailEnd/>
          </a:ln>
        </p:spPr>
        <p:txBody>
          <a:bodyPr/>
          <a:lstStyle/>
          <a:p>
            <a:pPr marL="342900" indent="-342900" algn="ctr" fontAlgn="base">
              <a:spcBef>
                <a:spcPct val="20000"/>
              </a:spcBef>
              <a:spcAft>
                <a:spcPct val="0"/>
              </a:spcAft>
            </a:pPr>
            <a:r>
              <a:rPr lang="en-US" sz="2400" u="sng" dirty="0" smtClean="0">
                <a:solidFill>
                  <a:srgbClr val="000000"/>
                </a:solidFill>
                <a:latin typeface="+mj-lt"/>
              </a:rPr>
              <a:t>AIDS</a:t>
            </a:r>
          </a:p>
          <a:p>
            <a:pPr marL="342900" indent="-342900" algn="ctr" fontAlgn="base">
              <a:spcBef>
                <a:spcPct val="20000"/>
              </a:spcBef>
              <a:spcAft>
                <a:spcPct val="0"/>
              </a:spcAft>
            </a:pPr>
            <a:endParaRPr lang="en-US" sz="2400" u="sng" dirty="0">
              <a:solidFill>
                <a:srgbClr val="000000"/>
              </a:solidFill>
              <a:latin typeface="+mj-lt"/>
            </a:endParaRP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Swollen lymph nodes</a:t>
            </a: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Lack of appetite</a:t>
            </a: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Chronic diarrhea</a:t>
            </a: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Weight loss</a:t>
            </a: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Fever</a:t>
            </a:r>
          </a:p>
          <a:p>
            <a:pPr marL="342900" indent="-342900" fontAlgn="base">
              <a:spcBef>
                <a:spcPct val="20000"/>
              </a:spcBef>
              <a:spcAft>
                <a:spcPct val="0"/>
              </a:spcAft>
              <a:buClr>
                <a:schemeClr val="accent1"/>
              </a:buClr>
              <a:buSzPct val="60000"/>
              <a:buFont typeface="Wingdings" panose="05000000000000000000" pitchFamily="2" charset="2"/>
              <a:buChar char="Ø"/>
            </a:pPr>
            <a:r>
              <a:rPr lang="en-US" sz="2400" dirty="0">
                <a:solidFill>
                  <a:srgbClr val="000000"/>
                </a:solidFill>
                <a:latin typeface="+mj-lt"/>
              </a:rPr>
              <a:t>Fatigue</a:t>
            </a:r>
          </a:p>
        </p:txBody>
      </p:sp>
    </p:spTree>
    <p:extLst>
      <p:ext uri="{BB962C8B-B14F-4D97-AF65-F5344CB8AC3E}">
        <p14:creationId xmlns:p14="http://schemas.microsoft.com/office/powerpoint/2010/main" val="199982183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1578033" y="679572"/>
            <a:ext cx="8686800" cy="1295400"/>
          </a:xfrm>
          <a:noFill/>
          <a:ln w="15875">
            <a:noFill/>
          </a:ln>
        </p:spPr>
        <p:txBody>
          <a:bodyPr/>
          <a:lstStyle/>
          <a:p>
            <a:pPr algn="ctr" eaLnBrk="1" hangingPunct="1"/>
            <a:r>
              <a:rPr lang="en-US" sz="4000" b="1" dirty="0">
                <a:solidFill>
                  <a:schemeClr val="bg1"/>
                </a:solidFill>
              </a:rPr>
              <a:t>Most exposures </a:t>
            </a:r>
            <a:br>
              <a:rPr lang="en-US" sz="4000" b="1" dirty="0">
                <a:solidFill>
                  <a:schemeClr val="bg1"/>
                </a:solidFill>
              </a:rPr>
            </a:br>
            <a:r>
              <a:rPr lang="en-US" sz="4000" b="1" u="sng" dirty="0">
                <a:solidFill>
                  <a:schemeClr val="bg1"/>
                </a:solidFill>
              </a:rPr>
              <a:t>do not</a:t>
            </a:r>
            <a:r>
              <a:rPr lang="en-US" sz="4000" b="1" dirty="0">
                <a:solidFill>
                  <a:schemeClr val="bg1"/>
                </a:solidFill>
              </a:rPr>
              <a:t> result in infection.</a:t>
            </a:r>
            <a:r>
              <a:rPr lang="en-US" sz="4000" dirty="0">
                <a:solidFill>
                  <a:schemeClr val="bg1"/>
                </a:solidFill>
              </a:rPr>
              <a:t>  </a:t>
            </a:r>
          </a:p>
        </p:txBody>
      </p:sp>
      <p:sp>
        <p:nvSpPr>
          <p:cNvPr id="9219" name="Rectangle 3"/>
          <p:cNvSpPr>
            <a:spLocks noGrp="1" noChangeArrowheads="1"/>
          </p:cNvSpPr>
          <p:nvPr>
            <p:ph type="body" idx="1"/>
          </p:nvPr>
        </p:nvSpPr>
        <p:spPr>
          <a:xfrm>
            <a:off x="3048000" y="3048000"/>
            <a:ext cx="6400800" cy="2819400"/>
          </a:xfrm>
          <a:noFill/>
          <a:ln w="19050">
            <a:noFill/>
          </a:ln>
        </p:spPr>
        <p:txBody>
          <a:bodyPr/>
          <a:lstStyle/>
          <a:p>
            <a:pPr eaLnBrk="1" hangingPunct="1">
              <a:lnSpc>
                <a:spcPct val="90000"/>
              </a:lnSpc>
              <a:buFont typeface="Wingdings" panose="05000000000000000000" pitchFamily="2" charset="2"/>
              <a:buChar char="Ø"/>
            </a:pPr>
            <a:r>
              <a:rPr lang="en-US" sz="2800" b="1" dirty="0" smtClean="0"/>
              <a:t>Infectious agent involved</a:t>
            </a:r>
          </a:p>
          <a:p>
            <a:pPr>
              <a:lnSpc>
                <a:spcPct val="90000"/>
              </a:lnSpc>
              <a:buFont typeface="Wingdings" panose="05000000000000000000" pitchFamily="2" charset="2"/>
              <a:buChar char="Ø"/>
            </a:pPr>
            <a:r>
              <a:rPr lang="en-US" sz="2800" b="1" dirty="0" smtClean="0"/>
              <a:t>Type of exposure</a:t>
            </a:r>
          </a:p>
          <a:p>
            <a:pPr eaLnBrk="1" hangingPunct="1">
              <a:lnSpc>
                <a:spcPct val="90000"/>
              </a:lnSpc>
              <a:buFont typeface="Wingdings" panose="05000000000000000000" pitchFamily="2" charset="2"/>
              <a:buChar char="Ø"/>
            </a:pPr>
            <a:r>
              <a:rPr lang="en-US" sz="2800" b="1" dirty="0" smtClean="0"/>
              <a:t>Amount of blood</a:t>
            </a:r>
          </a:p>
          <a:p>
            <a:pPr eaLnBrk="1" hangingPunct="1">
              <a:lnSpc>
                <a:spcPct val="90000"/>
              </a:lnSpc>
              <a:buFont typeface="Wingdings" panose="05000000000000000000" pitchFamily="2" charset="2"/>
              <a:buChar char="Ø"/>
            </a:pPr>
            <a:r>
              <a:rPr lang="en-US" sz="2800" b="1" dirty="0" smtClean="0"/>
              <a:t>Amount of virus in source blood</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37</a:t>
            </a:fld>
            <a:endParaRPr lang="en-US" dirty="0">
              <a:solidFill>
                <a:schemeClr val="bg1"/>
              </a:solidFill>
            </a:endParaRPr>
          </a:p>
        </p:txBody>
      </p:sp>
      <p:sp>
        <p:nvSpPr>
          <p:cNvPr id="9220" name="Rectangle 4"/>
          <p:cNvSpPr>
            <a:spLocks noChangeArrowheads="1"/>
          </p:cNvSpPr>
          <p:nvPr/>
        </p:nvSpPr>
        <p:spPr bwMode="auto">
          <a:xfrm>
            <a:off x="3417151" y="2373283"/>
            <a:ext cx="5008563" cy="579438"/>
          </a:xfrm>
          <a:prstGeom prst="rect">
            <a:avLst/>
          </a:prstGeom>
          <a:noFill/>
          <a:ln w="9525">
            <a:noFill/>
            <a:miter lim="800000"/>
            <a:headEnd/>
            <a:tailEnd/>
          </a:ln>
        </p:spPr>
        <p:txBody>
          <a:bodyPr wrap="none">
            <a:spAutoFit/>
          </a:bodyPr>
          <a:lstStyle/>
          <a:p>
            <a:pPr fontAlgn="base">
              <a:spcBef>
                <a:spcPct val="0"/>
              </a:spcBef>
              <a:spcAft>
                <a:spcPct val="0"/>
              </a:spcAft>
            </a:pPr>
            <a:r>
              <a:rPr lang="en-US" sz="3200" b="1" dirty="0">
                <a:solidFill>
                  <a:srgbClr val="000000"/>
                </a:solidFill>
                <a:latin typeface="Arial" charset="0"/>
              </a:rPr>
              <a:t>Risk varies according to:</a:t>
            </a:r>
          </a:p>
        </p:txBody>
      </p:sp>
    </p:spTree>
    <p:extLst>
      <p:ext uri="{BB962C8B-B14F-4D97-AF65-F5344CB8AC3E}">
        <p14:creationId xmlns:p14="http://schemas.microsoft.com/office/powerpoint/2010/main" val="32851130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1554480" y="676043"/>
            <a:ext cx="8458200" cy="1143000"/>
          </a:xfrm>
          <a:noFill/>
          <a:ln w="25400">
            <a:noFill/>
          </a:ln>
        </p:spPr>
        <p:txBody>
          <a:bodyPr/>
          <a:lstStyle/>
          <a:p>
            <a:pPr eaLnBrk="1" hangingPunct="1"/>
            <a:r>
              <a:rPr lang="en-US" sz="3600" b="1" dirty="0"/>
              <a:t>Use of Needles and Medical “Sharps” </a:t>
            </a:r>
            <a:br>
              <a:rPr lang="en-US" sz="3600" b="1" dirty="0"/>
            </a:br>
            <a:r>
              <a:rPr lang="en-US" sz="3600" b="1" dirty="0"/>
              <a:t>in the Newark Public School District</a:t>
            </a:r>
          </a:p>
        </p:txBody>
      </p:sp>
      <p:sp>
        <p:nvSpPr>
          <p:cNvPr id="11267" name="Rectangle 3"/>
          <p:cNvSpPr>
            <a:spLocks noGrp="1" noChangeArrowheads="1"/>
          </p:cNvSpPr>
          <p:nvPr>
            <p:ph type="body" idx="1"/>
          </p:nvPr>
        </p:nvSpPr>
        <p:spPr>
          <a:xfrm>
            <a:off x="1905000" y="2244436"/>
            <a:ext cx="8382000" cy="4308764"/>
          </a:xfrm>
        </p:spPr>
        <p:txBody>
          <a:bodyPr/>
          <a:lstStyle/>
          <a:p>
            <a:pPr eaLnBrk="1" hangingPunct="1">
              <a:lnSpc>
                <a:spcPct val="80000"/>
              </a:lnSpc>
              <a:buFont typeface="Wingdings" panose="05000000000000000000" pitchFamily="2" charset="2"/>
              <a:buChar char="Ø"/>
            </a:pPr>
            <a:r>
              <a:rPr lang="en-US" sz="2800" b="1" dirty="0"/>
              <a:t>Limited to disposal of insulin syringes in the  Nurses’ Offices</a:t>
            </a:r>
            <a:endParaRPr lang="en-US" sz="1400" b="1" dirty="0"/>
          </a:p>
          <a:p>
            <a:pPr eaLnBrk="1" hangingPunct="1">
              <a:lnSpc>
                <a:spcPct val="80000"/>
              </a:lnSpc>
              <a:buFontTx/>
              <a:buNone/>
            </a:pPr>
            <a:endParaRPr lang="en-US" sz="2800" b="1" dirty="0"/>
          </a:p>
          <a:p>
            <a:pPr eaLnBrk="1" hangingPunct="1">
              <a:lnSpc>
                <a:spcPct val="80000"/>
              </a:lnSpc>
              <a:buFont typeface="Wingdings" panose="05000000000000000000" pitchFamily="2" charset="2"/>
              <a:buChar char="Ø"/>
            </a:pPr>
            <a:r>
              <a:rPr lang="en-US" sz="2800" b="1" dirty="0"/>
              <a:t>All sharps must be placed in puncture-proof biohazard containers</a:t>
            </a:r>
            <a:endParaRPr lang="en-US" sz="1400" b="1" dirty="0"/>
          </a:p>
          <a:p>
            <a:pPr eaLnBrk="1" hangingPunct="1">
              <a:lnSpc>
                <a:spcPct val="80000"/>
              </a:lnSpc>
            </a:pPr>
            <a:endParaRPr lang="en-US" sz="2800" b="1" dirty="0"/>
          </a:p>
          <a:p>
            <a:pPr eaLnBrk="1" hangingPunct="1">
              <a:lnSpc>
                <a:spcPct val="80000"/>
              </a:lnSpc>
              <a:buFont typeface="Wingdings" panose="05000000000000000000" pitchFamily="2" charset="2"/>
              <a:buChar char="Ø"/>
            </a:pPr>
            <a:r>
              <a:rPr lang="en-US" sz="2800" b="1" dirty="0"/>
              <a:t>District has evaluated and is using new “safe needle devices” to further reduce the risk of needle sticks – </a:t>
            </a:r>
          </a:p>
          <a:p>
            <a:pPr eaLnBrk="1" hangingPunct="1">
              <a:lnSpc>
                <a:spcPct val="80000"/>
              </a:lnSpc>
              <a:buFontTx/>
              <a:buNone/>
            </a:pPr>
            <a:r>
              <a:rPr lang="en-US" sz="2800" b="1" dirty="0"/>
              <a:t>		- syringes with retractable needles</a:t>
            </a:r>
          </a:p>
          <a:p>
            <a:pPr eaLnBrk="1" hangingPunct="1">
              <a:lnSpc>
                <a:spcPct val="80000"/>
              </a:lnSpc>
              <a:buFontTx/>
              <a:buNone/>
            </a:pPr>
            <a:r>
              <a:rPr lang="en-US" sz="2800" b="1" dirty="0"/>
              <a:t>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38</a:t>
            </a:fld>
            <a:endParaRPr lang="en-US" dirty="0">
              <a:solidFill>
                <a:schemeClr val="bg1"/>
              </a:solidFill>
            </a:endParaRPr>
          </a:p>
        </p:txBody>
      </p:sp>
    </p:spTree>
    <p:extLst>
      <p:ext uri="{BB962C8B-B14F-4D97-AF65-F5344CB8AC3E}">
        <p14:creationId xmlns:p14="http://schemas.microsoft.com/office/powerpoint/2010/main" val="292549993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ctrTitle"/>
          </p:nvPr>
        </p:nvSpPr>
        <p:spPr>
          <a:xfrm>
            <a:off x="1828800" y="758615"/>
            <a:ext cx="8534400" cy="1447800"/>
          </a:xfrm>
          <a:noFill/>
          <a:ln w="25400">
            <a:noFill/>
          </a:ln>
        </p:spPr>
        <p:txBody>
          <a:bodyPr/>
          <a:lstStyle/>
          <a:p>
            <a:pPr algn="ctr" eaLnBrk="1" hangingPunct="1"/>
            <a:r>
              <a:rPr lang="en-US" sz="3600" b="1" dirty="0">
                <a:solidFill>
                  <a:schemeClr val="bg1"/>
                </a:solidFill>
              </a:rPr>
              <a:t>Chance of infection after a</a:t>
            </a:r>
            <a:br>
              <a:rPr lang="en-US" sz="3600" b="1" dirty="0">
                <a:solidFill>
                  <a:schemeClr val="bg1"/>
                </a:solidFill>
              </a:rPr>
            </a:br>
            <a:r>
              <a:rPr lang="en-US" sz="3600" b="1" dirty="0">
                <a:solidFill>
                  <a:schemeClr val="bg1"/>
                </a:solidFill>
              </a:rPr>
              <a:t>contaminated </a:t>
            </a:r>
            <a:r>
              <a:rPr lang="en-US" sz="3600" b="1" dirty="0" err="1">
                <a:solidFill>
                  <a:schemeClr val="bg1"/>
                </a:solidFill>
              </a:rPr>
              <a:t>needlestick</a:t>
            </a:r>
            <a:r>
              <a:rPr lang="en-US" sz="3600" b="1" dirty="0">
                <a:solidFill>
                  <a:schemeClr val="bg1"/>
                </a:solidFill>
              </a:rPr>
              <a:t> exposure</a:t>
            </a:r>
          </a:p>
        </p:txBody>
      </p:sp>
      <p:sp>
        <p:nvSpPr>
          <p:cNvPr id="12291" name="Rectangle 3"/>
          <p:cNvSpPr>
            <a:spLocks noGrp="1" noChangeArrowheads="1"/>
          </p:cNvSpPr>
          <p:nvPr>
            <p:ph type="subTitle" idx="1"/>
          </p:nvPr>
        </p:nvSpPr>
        <p:spPr>
          <a:xfrm>
            <a:off x="2261062" y="2286001"/>
            <a:ext cx="8406938" cy="3773977"/>
          </a:xfrm>
        </p:spPr>
        <p:txBody>
          <a:bodyPr/>
          <a:lstStyle/>
          <a:p>
            <a:pPr algn="l" eaLnBrk="1" hangingPunct="1"/>
            <a:r>
              <a:rPr lang="en-US" b="1" u="sng" dirty="0" smtClean="0">
                <a:solidFill>
                  <a:schemeClr val="bg1"/>
                </a:solidFill>
                <a:latin typeface="Times New Roman" pitchFamily="18" charset="0"/>
              </a:rPr>
              <a:t>Virus</a:t>
            </a:r>
            <a:r>
              <a:rPr lang="en-US" b="1" dirty="0" smtClean="0">
                <a:solidFill>
                  <a:schemeClr val="bg1"/>
                </a:solidFill>
                <a:latin typeface="Times New Roman" pitchFamily="18" charset="0"/>
              </a:rPr>
              <a:t>	    		  </a:t>
            </a:r>
            <a:r>
              <a:rPr lang="en-US" b="1" u="sng" dirty="0" smtClean="0">
                <a:solidFill>
                  <a:schemeClr val="bg1"/>
                </a:solidFill>
                <a:latin typeface="Times New Roman" pitchFamily="18" charset="0"/>
              </a:rPr>
              <a:t>Chance of Infection</a:t>
            </a:r>
            <a:r>
              <a:rPr lang="en-US" b="1" dirty="0" smtClean="0">
                <a:solidFill>
                  <a:schemeClr val="bg1"/>
                </a:solidFill>
              </a:rPr>
              <a:t> </a:t>
            </a:r>
          </a:p>
          <a:p>
            <a:pPr algn="l" eaLnBrk="1" hangingPunct="1"/>
            <a:endParaRPr lang="en-US" b="1" dirty="0" smtClean="0">
              <a:solidFill>
                <a:schemeClr val="bg1"/>
              </a:solidFill>
            </a:endParaRPr>
          </a:p>
        </p:txBody>
      </p:sp>
      <p:sp>
        <p:nvSpPr>
          <p:cNvPr id="3" name="Slide Number Placeholder 2"/>
          <p:cNvSpPr>
            <a:spLocks noGrp="1"/>
          </p:cNvSpPr>
          <p:nvPr>
            <p:ph type="sldNum" idx="12"/>
          </p:nvPr>
        </p:nvSpPr>
        <p:spPr/>
        <p:txBody>
          <a:bodyPr/>
          <a:lstStyle/>
          <a:p>
            <a:pPr fontAlgn="base">
              <a:spcBef>
                <a:spcPct val="0"/>
              </a:spcBef>
              <a:spcAft>
                <a:spcPct val="0"/>
              </a:spcAft>
              <a:defRPr/>
            </a:pPr>
            <a:fld id="{40DEDE5F-0E21-4C2A-BB6C-B9C6059092F1}" type="slidenum">
              <a:rPr lang="en-US" smtClean="0">
                <a:solidFill>
                  <a:schemeClr val="bg1"/>
                </a:solidFill>
              </a:rPr>
              <a:pPr fontAlgn="base">
                <a:spcBef>
                  <a:spcPct val="0"/>
                </a:spcBef>
                <a:spcAft>
                  <a:spcPct val="0"/>
                </a:spcAft>
                <a:defRPr/>
              </a:pPr>
              <a:t>39</a:t>
            </a:fld>
            <a:endParaRPr lang="en-US" dirty="0">
              <a:solidFill>
                <a:schemeClr val="bg1"/>
              </a:solidFill>
            </a:endParaRPr>
          </a:p>
        </p:txBody>
      </p:sp>
      <p:sp>
        <p:nvSpPr>
          <p:cNvPr id="12292" name="Rectangle 4"/>
          <p:cNvSpPr>
            <a:spLocks noChangeArrowheads="1"/>
          </p:cNvSpPr>
          <p:nvPr/>
        </p:nvSpPr>
        <p:spPr bwMode="auto">
          <a:xfrm>
            <a:off x="2261062" y="2809702"/>
            <a:ext cx="8025938" cy="1866207"/>
          </a:xfrm>
          <a:prstGeom prst="rect">
            <a:avLst/>
          </a:prstGeom>
          <a:noFill/>
          <a:ln w="9525">
            <a:noFill/>
            <a:miter lim="800000"/>
            <a:headEnd/>
            <a:tailEnd/>
          </a:ln>
        </p:spPr>
        <p:txBody>
          <a:bodyPr wrap="none" anchor="ctr"/>
          <a:lstStyle/>
          <a:p>
            <a:pPr fontAlgn="base">
              <a:spcBef>
                <a:spcPct val="20000"/>
              </a:spcBef>
              <a:spcAft>
                <a:spcPct val="0"/>
              </a:spcAft>
              <a:buClr>
                <a:srgbClr val="333399"/>
              </a:buClr>
            </a:pPr>
            <a:r>
              <a:rPr lang="en-US" sz="3200" dirty="0">
                <a:solidFill>
                  <a:srgbClr val="000000"/>
                </a:solidFill>
                <a:latin typeface="Times New Roman" pitchFamily="18" charset="0"/>
              </a:rPr>
              <a:t> </a:t>
            </a:r>
            <a:r>
              <a:rPr lang="en-US" sz="3200" b="1" dirty="0">
                <a:solidFill>
                  <a:schemeClr val="bg1"/>
                </a:solidFill>
                <a:latin typeface="Times New Roman" pitchFamily="18" charset="0"/>
              </a:rPr>
              <a:t>HBV		6 – 30 out of 100 people</a:t>
            </a:r>
          </a:p>
          <a:p>
            <a:pPr fontAlgn="base">
              <a:spcBef>
                <a:spcPct val="20000"/>
              </a:spcBef>
              <a:spcAft>
                <a:spcPct val="0"/>
              </a:spcAft>
              <a:buClr>
                <a:srgbClr val="333399"/>
              </a:buClr>
            </a:pPr>
            <a:r>
              <a:rPr lang="en-US" sz="3200" b="1" dirty="0" smtClean="0">
                <a:solidFill>
                  <a:schemeClr val="bg1"/>
                </a:solidFill>
                <a:latin typeface="Times New Roman" pitchFamily="18" charset="0"/>
              </a:rPr>
              <a:t> </a:t>
            </a:r>
            <a:r>
              <a:rPr lang="en-US" sz="3200" b="1" dirty="0">
                <a:solidFill>
                  <a:schemeClr val="bg1"/>
                </a:solidFill>
                <a:latin typeface="Times New Roman" pitchFamily="18" charset="0"/>
              </a:rPr>
              <a:t>HCV		3 – 10 out of 100 people</a:t>
            </a:r>
          </a:p>
          <a:p>
            <a:pPr fontAlgn="base">
              <a:spcBef>
                <a:spcPct val="20000"/>
              </a:spcBef>
              <a:spcAft>
                <a:spcPct val="0"/>
              </a:spcAft>
              <a:buClr>
                <a:srgbClr val="333399"/>
              </a:buClr>
            </a:pPr>
            <a:r>
              <a:rPr lang="en-US" sz="3200" b="1" dirty="0" smtClean="0">
                <a:solidFill>
                  <a:schemeClr val="bg1"/>
                </a:solidFill>
                <a:latin typeface="Times New Roman" pitchFamily="18" charset="0"/>
              </a:rPr>
              <a:t> </a:t>
            </a:r>
            <a:r>
              <a:rPr lang="en-US" sz="3200" b="1" dirty="0">
                <a:solidFill>
                  <a:schemeClr val="bg1"/>
                </a:solidFill>
                <a:latin typeface="Times New Roman" pitchFamily="18" charset="0"/>
              </a:rPr>
              <a:t>HIV			Less than 1 out of 100 people</a:t>
            </a:r>
          </a:p>
        </p:txBody>
      </p:sp>
    </p:spTree>
    <p:extLst>
      <p:ext uri="{BB962C8B-B14F-4D97-AF65-F5344CB8AC3E}">
        <p14:creationId xmlns:p14="http://schemas.microsoft.com/office/powerpoint/2010/main" val="38301703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idx="12"/>
          </p:nvPr>
        </p:nvSpPr>
        <p:spPr/>
        <p:txBody>
          <a:bodyPr/>
          <a:lstStyle/>
          <a:p>
            <a:fld id="{3B4E5864-AFF2-4ADA-A883-494A1CE2377B}" type="slidenum">
              <a:rPr lang="en-US" smtClean="0"/>
              <a:t>4</a:t>
            </a:fld>
            <a:endParaRPr lang="en-US" dirty="0"/>
          </a:p>
        </p:txBody>
      </p:sp>
      <p:sp>
        <p:nvSpPr>
          <p:cNvPr id="7" name="Text Placeholder 2"/>
          <p:cNvSpPr txBox="1">
            <a:spLocks/>
          </p:cNvSpPr>
          <p:nvPr/>
        </p:nvSpPr>
        <p:spPr>
          <a:xfrm>
            <a:off x="2214542" y="1532625"/>
            <a:ext cx="822116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Ingress Procedure Set-up</a:t>
            </a:r>
            <a:endParaRPr lang="en-US" sz="3200" dirty="0">
              <a:solidFill>
                <a:schemeClr val="bg1"/>
              </a:solidFill>
            </a:endParaRPr>
          </a:p>
        </p:txBody>
      </p:sp>
      <p:pic>
        <p:nvPicPr>
          <p:cNvPr id="10" name="Picture 9" descr="IMG_8498.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3961657" y="2772550"/>
            <a:ext cx="4061901" cy="3105699"/>
          </a:xfrm>
          <a:prstGeom prst="rect">
            <a:avLst/>
          </a:prstGeom>
        </p:spPr>
      </p:pic>
      <p:pic>
        <p:nvPicPr>
          <p:cNvPr id="11" name="Picture 10" descr="IMG_849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94263" y="2783221"/>
            <a:ext cx="4040558" cy="3105700"/>
          </a:xfrm>
          <a:prstGeom prst="rect">
            <a:avLst/>
          </a:prstGeom>
        </p:spPr>
      </p:pic>
      <p:pic>
        <p:nvPicPr>
          <p:cNvPr id="12" name="Picture 11" descr="IMG_8500.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7713043" y="2767215"/>
            <a:ext cx="4061901" cy="3116370"/>
          </a:xfrm>
          <a:prstGeom prst="rect">
            <a:avLst/>
          </a:prstGeom>
        </p:spPr>
      </p:pic>
      <p:sp>
        <p:nvSpPr>
          <p:cNvPr id="8" name="Rectangle 7"/>
          <p:cNvSpPr/>
          <p:nvPr/>
        </p:nvSpPr>
        <p:spPr>
          <a:xfrm>
            <a:off x="3466313" y="886294"/>
            <a:ext cx="5785658" cy="646331"/>
          </a:xfrm>
          <a:prstGeom prst="rect">
            <a:avLst/>
          </a:prstGeom>
        </p:spPr>
        <p:txBody>
          <a:bodyPr wrap="square">
            <a:spAutoFit/>
          </a:bodyPr>
          <a:lstStyle/>
          <a:p>
            <a:r>
              <a:rPr lang="en-US" sz="3600" dirty="0">
                <a:solidFill>
                  <a:schemeClr val="bg1"/>
                </a:solidFill>
              </a:rPr>
              <a:t>Summer Staff Orientation</a:t>
            </a:r>
          </a:p>
        </p:txBody>
      </p:sp>
    </p:spTree>
    <p:extLst>
      <p:ext uri="{BB962C8B-B14F-4D97-AF65-F5344CB8AC3E}">
        <p14:creationId xmlns:p14="http://schemas.microsoft.com/office/powerpoint/2010/main" val="3292578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1812175" y="655984"/>
            <a:ext cx="8686800" cy="1143000"/>
          </a:xfrm>
          <a:noFill/>
          <a:ln w="25400">
            <a:noFill/>
          </a:ln>
        </p:spPr>
        <p:txBody>
          <a:bodyPr/>
          <a:lstStyle/>
          <a:p>
            <a:pPr algn="ctr" eaLnBrk="1" hangingPunct="1"/>
            <a:r>
              <a:rPr lang="en-US" sz="3600" b="1" dirty="0"/>
              <a:t>Is there a vaccine to prevent infection?</a:t>
            </a:r>
          </a:p>
        </p:txBody>
      </p:sp>
      <p:sp>
        <p:nvSpPr>
          <p:cNvPr id="13315" name="Rectangle 3"/>
          <p:cNvSpPr>
            <a:spLocks noGrp="1" noChangeArrowheads="1"/>
          </p:cNvSpPr>
          <p:nvPr>
            <p:ph type="body" sz="half" idx="1"/>
          </p:nvPr>
        </p:nvSpPr>
        <p:spPr>
          <a:xfrm>
            <a:off x="1812175" y="2733329"/>
            <a:ext cx="3352800" cy="2808901"/>
          </a:xfrm>
          <a:noFill/>
          <a:ln>
            <a:solidFill>
              <a:schemeClr val="tx1"/>
            </a:solidFill>
          </a:ln>
        </p:spPr>
        <p:txBody>
          <a:bodyPr/>
          <a:lstStyle/>
          <a:p>
            <a:pPr eaLnBrk="1" hangingPunct="1">
              <a:buFontTx/>
              <a:buNone/>
            </a:pPr>
            <a:r>
              <a:rPr lang="en-US" sz="2800" dirty="0"/>
              <a:t>Hepatitis B?    </a:t>
            </a:r>
            <a:r>
              <a:rPr lang="en-US" sz="2800" b="1" i="1" dirty="0"/>
              <a:t>YES</a:t>
            </a:r>
            <a:r>
              <a:rPr lang="en-US" sz="2800" dirty="0"/>
              <a:t> </a:t>
            </a:r>
          </a:p>
          <a:p>
            <a:pPr eaLnBrk="1" hangingPunct="1">
              <a:buFontTx/>
              <a:buNone/>
            </a:pPr>
            <a:endParaRPr lang="en-US" sz="2800" dirty="0"/>
          </a:p>
          <a:p>
            <a:pPr eaLnBrk="1" hangingPunct="1">
              <a:buFontTx/>
              <a:buNone/>
            </a:pPr>
            <a:endParaRPr lang="en-US" sz="2800" dirty="0"/>
          </a:p>
          <a:p>
            <a:pPr eaLnBrk="1" hangingPunct="1">
              <a:buFontTx/>
              <a:buNone/>
            </a:pPr>
            <a:r>
              <a:rPr lang="en-US" sz="2800" dirty="0"/>
              <a:t>Hepatitis C?     </a:t>
            </a:r>
            <a:r>
              <a:rPr lang="en-US" sz="2800" b="1" i="1" dirty="0"/>
              <a:t>NO</a:t>
            </a:r>
          </a:p>
          <a:p>
            <a:pPr eaLnBrk="1" hangingPunct="1">
              <a:buFontTx/>
              <a:buNone/>
            </a:pPr>
            <a:r>
              <a:rPr lang="en-US" sz="2800" dirty="0" smtClean="0"/>
              <a:t>HIV</a:t>
            </a:r>
            <a:r>
              <a:rPr lang="en-US" sz="2800" dirty="0"/>
              <a:t>? 		      </a:t>
            </a:r>
            <a:r>
              <a:rPr lang="en-US" sz="2800" b="1" i="1" dirty="0"/>
              <a:t>NO</a:t>
            </a:r>
          </a:p>
          <a:p>
            <a:pPr eaLnBrk="1" hangingPunct="1">
              <a:buFontTx/>
              <a:buNone/>
            </a:pPr>
            <a:endParaRPr lang="en-US" sz="2800" dirty="0"/>
          </a:p>
          <a:p>
            <a:pPr eaLnBrk="1" hangingPunct="1">
              <a:buFontTx/>
              <a:buNone/>
            </a:pPr>
            <a:endParaRPr lang="en-US" sz="2800" dirty="0"/>
          </a:p>
          <a:p>
            <a:pPr eaLnBrk="1" hangingPunct="1">
              <a:buFontTx/>
              <a:buNone/>
            </a:pPr>
            <a:endParaRPr lang="en-US" sz="2800" dirty="0"/>
          </a:p>
        </p:txBody>
      </p:sp>
      <p:pic>
        <p:nvPicPr>
          <p:cNvPr id="13316" name="Picture 5" descr="PractiVaccineB_big">
            <a:hlinkClick r:id="rId2"/>
          </p:cNvPr>
          <p:cNvPicPr>
            <a:picLocks noGrp="1" noChangeAspect="1" noChangeArrowheads="1"/>
          </p:cNvPicPr>
          <p:nvPr>
            <p:ph sz="half" idx="2"/>
          </p:nvPr>
        </p:nvPicPr>
        <p:blipFill>
          <a:blip r:embed="rId3"/>
          <a:srcRect/>
          <a:stretch>
            <a:fillRect/>
          </a:stretch>
        </p:blipFill>
        <p:spPr>
          <a:xfrm>
            <a:off x="7845829" y="3119004"/>
            <a:ext cx="1356360" cy="1659377"/>
          </a:xfrm>
          <a:ln w="19050">
            <a:solidFill>
              <a:schemeClr val="tx1"/>
            </a:solidFill>
          </a:ln>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D22C98E2-6E31-46B3-9E14-4516026E982D}" type="slidenum">
              <a:rPr lang="en-US" smtClean="0">
                <a:solidFill>
                  <a:schemeClr val="bg1"/>
                </a:solidFill>
              </a:rPr>
              <a:pPr fontAlgn="base">
                <a:spcBef>
                  <a:spcPct val="0"/>
                </a:spcBef>
                <a:spcAft>
                  <a:spcPct val="0"/>
                </a:spcAft>
                <a:defRPr/>
              </a:pPr>
              <a:t>40</a:t>
            </a:fld>
            <a:endParaRPr lang="en-US" dirty="0">
              <a:solidFill>
                <a:schemeClr val="bg1"/>
              </a:solidFill>
            </a:endParaRPr>
          </a:p>
        </p:txBody>
      </p:sp>
      <p:sp>
        <p:nvSpPr>
          <p:cNvPr id="13317" name="Rectangle 7"/>
          <p:cNvSpPr>
            <a:spLocks noChangeArrowheads="1"/>
          </p:cNvSpPr>
          <p:nvPr/>
        </p:nvSpPr>
        <p:spPr bwMode="auto">
          <a:xfrm>
            <a:off x="7391400" y="5037512"/>
            <a:ext cx="2389718" cy="1754326"/>
          </a:xfrm>
          <a:prstGeom prst="rect">
            <a:avLst/>
          </a:prstGeom>
          <a:noFill/>
          <a:ln w="19050">
            <a:solidFill>
              <a:schemeClr val="tx1"/>
            </a:solidFill>
            <a:miter lim="800000"/>
            <a:headEnd/>
            <a:tailEnd/>
          </a:ln>
        </p:spPr>
        <p:txBody>
          <a:bodyPr wrap="square">
            <a:spAutoFit/>
          </a:bodyPr>
          <a:lstStyle/>
          <a:p>
            <a:pPr algn="ctr" fontAlgn="base">
              <a:spcBef>
                <a:spcPct val="0"/>
              </a:spcBef>
              <a:spcAft>
                <a:spcPct val="0"/>
              </a:spcAft>
            </a:pPr>
            <a:r>
              <a:rPr lang="en-US" b="1" dirty="0">
                <a:solidFill>
                  <a:srgbClr val="000000"/>
                </a:solidFill>
                <a:latin typeface="Arial" charset="0"/>
              </a:rPr>
              <a:t>Safe</a:t>
            </a:r>
          </a:p>
          <a:p>
            <a:pPr algn="ctr" fontAlgn="base">
              <a:spcBef>
                <a:spcPct val="0"/>
              </a:spcBef>
              <a:spcAft>
                <a:spcPct val="0"/>
              </a:spcAft>
            </a:pPr>
            <a:endParaRPr lang="en-US" b="1" dirty="0">
              <a:solidFill>
                <a:srgbClr val="000000"/>
              </a:solidFill>
              <a:latin typeface="Arial" charset="0"/>
            </a:endParaRPr>
          </a:p>
          <a:p>
            <a:pPr algn="ctr" fontAlgn="base">
              <a:spcBef>
                <a:spcPct val="0"/>
              </a:spcBef>
              <a:spcAft>
                <a:spcPct val="0"/>
              </a:spcAft>
            </a:pPr>
            <a:r>
              <a:rPr lang="en-US" b="1" dirty="0">
                <a:solidFill>
                  <a:srgbClr val="000000"/>
                </a:solidFill>
                <a:latin typeface="Arial" charset="0"/>
              </a:rPr>
              <a:t>90% effective</a:t>
            </a:r>
          </a:p>
          <a:p>
            <a:pPr algn="ctr" fontAlgn="base">
              <a:spcBef>
                <a:spcPct val="0"/>
              </a:spcBef>
              <a:spcAft>
                <a:spcPct val="0"/>
              </a:spcAft>
            </a:pPr>
            <a:endParaRPr lang="en-US" b="1" dirty="0">
              <a:solidFill>
                <a:srgbClr val="000000"/>
              </a:solidFill>
              <a:latin typeface="Arial" charset="0"/>
            </a:endParaRPr>
          </a:p>
          <a:p>
            <a:pPr algn="ctr" fontAlgn="base">
              <a:spcBef>
                <a:spcPct val="0"/>
              </a:spcBef>
              <a:spcAft>
                <a:spcPct val="0"/>
              </a:spcAft>
            </a:pPr>
            <a:r>
              <a:rPr lang="en-US" b="1" dirty="0">
                <a:solidFill>
                  <a:srgbClr val="000000"/>
                </a:solidFill>
                <a:latin typeface="Arial" charset="0"/>
              </a:rPr>
              <a:t>Series of 3 shots </a:t>
            </a:r>
          </a:p>
          <a:p>
            <a:pPr algn="ctr" fontAlgn="base">
              <a:spcBef>
                <a:spcPct val="0"/>
              </a:spcBef>
              <a:spcAft>
                <a:spcPct val="0"/>
              </a:spcAft>
            </a:pPr>
            <a:r>
              <a:rPr lang="en-US" b="1" dirty="0">
                <a:solidFill>
                  <a:srgbClr val="000000"/>
                </a:solidFill>
                <a:latin typeface="Arial" charset="0"/>
              </a:rPr>
              <a:t>given in the arm</a:t>
            </a:r>
          </a:p>
        </p:txBody>
      </p:sp>
      <p:sp>
        <p:nvSpPr>
          <p:cNvPr id="13318" name="Text Box 8"/>
          <p:cNvSpPr txBox="1">
            <a:spLocks noChangeArrowheads="1"/>
          </p:cNvSpPr>
          <p:nvPr/>
        </p:nvSpPr>
        <p:spPr bwMode="auto">
          <a:xfrm>
            <a:off x="7391400" y="2496083"/>
            <a:ext cx="2313518" cy="369332"/>
          </a:xfrm>
          <a:prstGeom prst="rect">
            <a:avLst/>
          </a:prstGeom>
          <a:noFill/>
          <a:ln w="19050">
            <a:solidFill>
              <a:schemeClr val="tx1"/>
            </a:solidFill>
            <a:miter lim="800000"/>
            <a:headEnd/>
            <a:tailEnd/>
          </a:ln>
        </p:spPr>
        <p:txBody>
          <a:bodyPr wrap="none">
            <a:spAutoFit/>
          </a:bodyPr>
          <a:lstStyle/>
          <a:p>
            <a:pPr fontAlgn="base">
              <a:spcBef>
                <a:spcPct val="0"/>
              </a:spcBef>
              <a:spcAft>
                <a:spcPct val="0"/>
              </a:spcAft>
            </a:pPr>
            <a:r>
              <a:rPr lang="en-US" b="1">
                <a:solidFill>
                  <a:srgbClr val="000000"/>
                </a:solidFill>
                <a:latin typeface="Arial" charset="0"/>
              </a:rPr>
              <a:t>Hepatitis B Vaccine</a:t>
            </a:r>
          </a:p>
        </p:txBody>
      </p:sp>
      <p:sp>
        <p:nvSpPr>
          <p:cNvPr id="13319" name="AutoShape 9"/>
          <p:cNvSpPr>
            <a:spLocks noChangeArrowheads="1"/>
          </p:cNvSpPr>
          <p:nvPr/>
        </p:nvSpPr>
        <p:spPr bwMode="auto">
          <a:xfrm>
            <a:off x="5554287" y="3062287"/>
            <a:ext cx="1752600" cy="485775"/>
          </a:xfrm>
          <a:prstGeom prst="rightArrow">
            <a:avLst>
              <a:gd name="adj1" fmla="val 50000"/>
              <a:gd name="adj2" fmla="val 90196"/>
            </a:avLst>
          </a:prstGeom>
          <a:solidFill>
            <a:schemeClr val="accent1"/>
          </a:solidFill>
          <a:ln w="9525">
            <a:solidFill>
              <a:schemeClr val="tx1"/>
            </a:solidFill>
            <a:miter lim="800000"/>
            <a:headEnd/>
            <a:tailEnd/>
          </a:ln>
        </p:spPr>
        <p:txBody>
          <a:bodyPr wrap="none" anchor="ctr"/>
          <a:lstStyle/>
          <a:p>
            <a:pPr fontAlgn="base">
              <a:spcBef>
                <a:spcPct val="0"/>
              </a:spcBef>
              <a:spcAft>
                <a:spcPct val="0"/>
              </a:spcAft>
            </a:pPr>
            <a:endParaRPr lang="en-US">
              <a:solidFill>
                <a:srgbClr val="000000"/>
              </a:solidFill>
              <a:latin typeface="Arial" charset="0"/>
            </a:endParaRPr>
          </a:p>
        </p:txBody>
      </p:sp>
    </p:spTree>
    <p:extLst>
      <p:ext uri="{BB962C8B-B14F-4D97-AF65-F5344CB8AC3E}">
        <p14:creationId xmlns:p14="http://schemas.microsoft.com/office/powerpoint/2010/main" val="38252702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3"/>
          <p:cNvSpPr>
            <a:spLocks noGrp="1" noChangeArrowheads="1"/>
          </p:cNvSpPr>
          <p:nvPr>
            <p:ph type="body" idx="1"/>
          </p:nvPr>
        </p:nvSpPr>
        <p:spPr>
          <a:xfrm>
            <a:off x="1904999" y="2434244"/>
            <a:ext cx="5900651" cy="3357562"/>
          </a:xfrm>
        </p:spPr>
        <p:txBody>
          <a:bodyPr/>
          <a:lstStyle/>
          <a:p>
            <a:pPr eaLnBrk="1" hangingPunct="1">
              <a:lnSpc>
                <a:spcPct val="90000"/>
              </a:lnSpc>
              <a:buFontTx/>
              <a:buNone/>
            </a:pPr>
            <a:r>
              <a:rPr lang="en-US" sz="3600" u="sng" dirty="0" smtClean="0"/>
              <a:t>Hepatitis B Vaccine</a:t>
            </a:r>
          </a:p>
          <a:p>
            <a:pPr eaLnBrk="1" hangingPunct="1">
              <a:lnSpc>
                <a:spcPct val="90000"/>
              </a:lnSpc>
              <a:buFontTx/>
              <a:buNone/>
            </a:pPr>
            <a:r>
              <a:rPr lang="en-US" sz="2800" dirty="0" smtClean="0"/>
              <a:t>must </a:t>
            </a:r>
            <a:r>
              <a:rPr lang="en-US" sz="2800" dirty="0"/>
              <a:t>be made available to </a:t>
            </a:r>
          </a:p>
          <a:p>
            <a:pPr eaLnBrk="1" hangingPunct="1">
              <a:lnSpc>
                <a:spcPct val="90000"/>
              </a:lnSpc>
              <a:buFontTx/>
              <a:buNone/>
            </a:pPr>
            <a:r>
              <a:rPr lang="en-US" sz="2800" dirty="0"/>
              <a:t>all employees with occupational </a:t>
            </a:r>
          </a:p>
          <a:p>
            <a:pPr eaLnBrk="1" hangingPunct="1">
              <a:lnSpc>
                <a:spcPct val="90000"/>
              </a:lnSpc>
              <a:buFontTx/>
              <a:buNone/>
            </a:pPr>
            <a:r>
              <a:rPr lang="en-US" sz="2800" dirty="0"/>
              <a:t>exposure within 10 days of </a:t>
            </a:r>
          </a:p>
          <a:p>
            <a:pPr eaLnBrk="1" hangingPunct="1">
              <a:lnSpc>
                <a:spcPct val="90000"/>
              </a:lnSpc>
              <a:buFontTx/>
              <a:buNone/>
            </a:pPr>
            <a:r>
              <a:rPr lang="en-US" sz="2800" dirty="0"/>
              <a:t>assignment – on work time and</a:t>
            </a:r>
          </a:p>
          <a:p>
            <a:pPr eaLnBrk="1" hangingPunct="1">
              <a:lnSpc>
                <a:spcPct val="90000"/>
              </a:lnSpc>
              <a:buFontTx/>
              <a:buNone/>
            </a:pPr>
            <a:r>
              <a:rPr lang="en-US" sz="2800" dirty="0"/>
              <a:t>at no cost to the employee.</a:t>
            </a:r>
          </a:p>
          <a:p>
            <a:pPr eaLnBrk="1" hangingPunct="1">
              <a:lnSpc>
                <a:spcPct val="90000"/>
              </a:lnSpc>
              <a:buFontTx/>
              <a:buNone/>
            </a:pPr>
            <a:endParaRPr lang="en-US" sz="2800" dirty="0"/>
          </a:p>
          <a:p>
            <a:pPr eaLnBrk="1" hangingPunct="1">
              <a:lnSpc>
                <a:spcPct val="90000"/>
              </a:lnSpc>
              <a:buFontTx/>
              <a:buNone/>
            </a:pPr>
            <a:endParaRPr lang="en-US" dirty="0" smtClean="0"/>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41</a:t>
            </a:fld>
            <a:endParaRPr lang="en-US" dirty="0">
              <a:solidFill>
                <a:schemeClr val="bg1"/>
              </a:solidFill>
            </a:endParaRPr>
          </a:p>
        </p:txBody>
      </p:sp>
      <p:pic>
        <p:nvPicPr>
          <p:cNvPr id="14339" name="Picture 5" descr="Hep%2520B%2520Vaccine">
            <a:hlinkClick r:id="rId2"/>
          </p:cNvPr>
          <p:cNvPicPr>
            <a:picLocks noChangeAspect="1" noChangeArrowheads="1"/>
          </p:cNvPicPr>
          <p:nvPr/>
        </p:nvPicPr>
        <p:blipFill>
          <a:blip r:embed="rId3"/>
          <a:srcRect/>
          <a:stretch>
            <a:fillRect/>
          </a:stretch>
        </p:blipFill>
        <p:spPr bwMode="auto">
          <a:xfrm>
            <a:off x="7139247" y="532014"/>
            <a:ext cx="1859192" cy="1827502"/>
          </a:xfrm>
          <a:prstGeom prst="rect">
            <a:avLst/>
          </a:prstGeom>
          <a:noFill/>
          <a:ln w="9525">
            <a:noFill/>
            <a:miter lim="800000"/>
            <a:headEnd/>
            <a:tailEnd/>
          </a:ln>
        </p:spPr>
      </p:pic>
    </p:spTree>
    <p:extLst>
      <p:ext uri="{BB962C8B-B14F-4D97-AF65-F5344CB8AC3E}">
        <p14:creationId xmlns:p14="http://schemas.microsoft.com/office/powerpoint/2010/main" val="320905674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1894340" y="446116"/>
            <a:ext cx="8458200" cy="1600200"/>
          </a:xfrm>
          <a:noFill/>
          <a:ln w="25400">
            <a:noFill/>
          </a:ln>
        </p:spPr>
        <p:txBody>
          <a:bodyPr/>
          <a:lstStyle/>
          <a:p>
            <a:pPr algn="ctr" eaLnBrk="1" hangingPunct="1"/>
            <a:r>
              <a:rPr lang="en-US" sz="3600" b="1" dirty="0"/>
              <a:t>Newark Board of Education</a:t>
            </a:r>
            <a:br>
              <a:rPr lang="en-US" sz="3600" b="1" dirty="0"/>
            </a:br>
            <a:r>
              <a:rPr lang="en-US" sz="3600" b="1" dirty="0"/>
              <a:t>Job Classifications </a:t>
            </a:r>
            <a:br>
              <a:rPr lang="en-US" sz="3600" b="1" dirty="0"/>
            </a:br>
            <a:r>
              <a:rPr lang="en-US" sz="3600" b="1" dirty="0"/>
              <a:t>with Occupational Exposure to BBPs</a:t>
            </a:r>
          </a:p>
        </p:txBody>
      </p:sp>
      <p:sp>
        <p:nvSpPr>
          <p:cNvPr id="15363" name="Rectangle 3"/>
          <p:cNvSpPr>
            <a:spLocks noGrp="1" noChangeArrowheads="1"/>
          </p:cNvSpPr>
          <p:nvPr>
            <p:ph type="body" idx="1"/>
          </p:nvPr>
        </p:nvSpPr>
        <p:spPr>
          <a:xfrm>
            <a:off x="2895599" y="2895601"/>
            <a:ext cx="7636625" cy="2209800"/>
          </a:xfrm>
        </p:spPr>
        <p:txBody>
          <a:bodyPr/>
          <a:lstStyle/>
          <a:p>
            <a:pPr eaLnBrk="1" hangingPunct="1">
              <a:lnSpc>
                <a:spcPct val="90000"/>
              </a:lnSpc>
              <a:buFont typeface="Wingdings" panose="05000000000000000000" pitchFamily="2" charset="2"/>
              <a:buChar char="Ø"/>
            </a:pPr>
            <a:r>
              <a:rPr lang="en-US" sz="4000" b="1" dirty="0"/>
              <a:t>School Nurses </a:t>
            </a:r>
            <a:r>
              <a:rPr lang="en-US" sz="4000" b="1" dirty="0" smtClean="0"/>
              <a:t>&amp; Physicians</a:t>
            </a:r>
            <a:endParaRPr lang="en-US" sz="4000" b="1" dirty="0"/>
          </a:p>
          <a:p>
            <a:pPr eaLnBrk="1" hangingPunct="1">
              <a:lnSpc>
                <a:spcPct val="90000"/>
              </a:lnSpc>
              <a:buFont typeface="Wingdings" panose="05000000000000000000" pitchFamily="2" charset="2"/>
              <a:buChar char="Ø"/>
            </a:pPr>
            <a:r>
              <a:rPr lang="en-US" sz="4000" b="1" dirty="0"/>
              <a:t>Custodians</a:t>
            </a:r>
          </a:p>
          <a:p>
            <a:pPr marL="0" indent="0" eaLnBrk="1" hangingPunct="1">
              <a:lnSpc>
                <a:spcPct val="90000"/>
              </a:lnSpc>
              <a:buNone/>
            </a:pPr>
            <a:endParaRPr lang="en-US" sz="2800" b="1" dirty="0"/>
          </a:p>
          <a:p>
            <a:pPr eaLnBrk="1" hangingPunct="1">
              <a:lnSpc>
                <a:spcPct val="90000"/>
              </a:lnSpc>
              <a:buFontTx/>
              <a:buNone/>
            </a:pPr>
            <a:endParaRPr lang="en-US" sz="2800" b="1" dirty="0"/>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42</a:t>
            </a:fld>
            <a:endParaRPr lang="en-US" dirty="0">
              <a:solidFill>
                <a:schemeClr val="bg1"/>
              </a:solidFill>
            </a:endParaRPr>
          </a:p>
        </p:txBody>
      </p:sp>
    </p:spTree>
    <p:extLst>
      <p:ext uri="{BB962C8B-B14F-4D97-AF65-F5344CB8AC3E}">
        <p14:creationId xmlns:p14="http://schemas.microsoft.com/office/powerpoint/2010/main" val="1032491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1981200" y="679572"/>
            <a:ext cx="8229600" cy="1143000"/>
          </a:xfrm>
          <a:noFill/>
          <a:ln w="25400">
            <a:noFill/>
          </a:ln>
        </p:spPr>
        <p:txBody>
          <a:bodyPr/>
          <a:lstStyle/>
          <a:p>
            <a:pPr algn="ctr" eaLnBrk="1" hangingPunct="1"/>
            <a:r>
              <a:rPr lang="en-US" sz="4000" b="1" dirty="0"/>
              <a:t>Occupational Exposure to BBPs</a:t>
            </a:r>
          </a:p>
        </p:txBody>
      </p:sp>
      <p:sp>
        <p:nvSpPr>
          <p:cNvPr id="16387" name="Rectangle 3"/>
          <p:cNvSpPr>
            <a:spLocks noGrp="1" noChangeArrowheads="1"/>
          </p:cNvSpPr>
          <p:nvPr>
            <p:ph type="body" idx="1"/>
          </p:nvPr>
        </p:nvSpPr>
        <p:spPr>
          <a:xfrm>
            <a:off x="1981200" y="2851265"/>
            <a:ext cx="8229600" cy="3655899"/>
          </a:xfrm>
        </p:spPr>
        <p:txBody>
          <a:bodyPr/>
          <a:lstStyle/>
          <a:p>
            <a:pPr>
              <a:buFont typeface="Wingdings" panose="05000000000000000000" pitchFamily="2" charset="2"/>
              <a:buChar char="Ø"/>
            </a:pPr>
            <a:r>
              <a:rPr lang="en-US" b="1" dirty="0" smtClean="0"/>
              <a:t>It is important that </a:t>
            </a:r>
            <a:r>
              <a:rPr lang="en-US" b="1" u="sng" dirty="0" smtClean="0"/>
              <a:t>every</a:t>
            </a:r>
            <a:r>
              <a:rPr lang="en-US" b="1" dirty="0" smtClean="0"/>
              <a:t> school employee understands the dangers of infection and safe practices to minimize exposure.</a:t>
            </a:r>
          </a:p>
          <a:p>
            <a:pPr eaLnBrk="1" hangingPunct="1">
              <a:buFontTx/>
              <a:buNone/>
            </a:pPr>
            <a:endParaRPr lang="en-US" sz="1400" b="1" dirty="0"/>
          </a:p>
          <a:p>
            <a:pPr eaLnBrk="1" hangingPunct="1">
              <a:buFont typeface="Wingdings" panose="05000000000000000000" pitchFamily="2" charset="2"/>
              <a:buChar char="Ø"/>
            </a:pPr>
            <a:r>
              <a:rPr lang="en-US" b="1" dirty="0" smtClean="0"/>
              <a:t>The Newark Board of Education provides </a:t>
            </a:r>
            <a:r>
              <a:rPr lang="en-US" b="1" u="sng" dirty="0" smtClean="0"/>
              <a:t>initial and annual training </a:t>
            </a:r>
            <a:r>
              <a:rPr lang="en-US" b="1" dirty="0" smtClean="0"/>
              <a:t>to all employees considered at risk of exposure.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43</a:t>
            </a:fld>
            <a:endParaRPr lang="en-US" dirty="0">
              <a:solidFill>
                <a:schemeClr val="bg1"/>
              </a:solidFill>
            </a:endParaRPr>
          </a:p>
        </p:txBody>
      </p:sp>
    </p:spTree>
    <p:extLst>
      <p:ext uri="{BB962C8B-B14F-4D97-AF65-F5344CB8AC3E}">
        <p14:creationId xmlns:p14="http://schemas.microsoft.com/office/powerpoint/2010/main" val="27489095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2019300" y="679572"/>
            <a:ext cx="8229600" cy="1295400"/>
          </a:xfrm>
          <a:noFill/>
          <a:ln w="25400">
            <a:noFill/>
          </a:ln>
        </p:spPr>
        <p:txBody>
          <a:bodyPr/>
          <a:lstStyle/>
          <a:p>
            <a:pPr algn="ctr" eaLnBrk="1" hangingPunct="1"/>
            <a:r>
              <a:rPr lang="en-US" sz="3200" b="1" dirty="0"/>
              <a:t>Goals of Newark Board of Education’s </a:t>
            </a:r>
            <a:br>
              <a:rPr lang="en-US" sz="3200" b="1" dirty="0"/>
            </a:br>
            <a:r>
              <a:rPr lang="en-US" sz="3200" b="1" dirty="0"/>
              <a:t>Exposure Control Plan</a:t>
            </a:r>
          </a:p>
        </p:txBody>
      </p:sp>
      <p:sp>
        <p:nvSpPr>
          <p:cNvPr id="17411" name="Rectangle 3"/>
          <p:cNvSpPr>
            <a:spLocks noGrp="1" noChangeArrowheads="1"/>
          </p:cNvSpPr>
          <p:nvPr>
            <p:ph type="body" idx="1"/>
          </p:nvPr>
        </p:nvSpPr>
        <p:spPr>
          <a:xfrm>
            <a:off x="1812175" y="2438401"/>
            <a:ext cx="9817330" cy="3535363"/>
          </a:xfrm>
        </p:spPr>
        <p:txBody>
          <a:bodyPr/>
          <a:lstStyle/>
          <a:p>
            <a:pPr eaLnBrk="1" hangingPunct="1">
              <a:buFontTx/>
              <a:buNone/>
            </a:pPr>
            <a:r>
              <a:rPr lang="en-US" sz="2800" dirty="0"/>
              <a:t>#1   </a:t>
            </a:r>
            <a:r>
              <a:rPr lang="en-US" sz="2800" dirty="0" smtClean="0"/>
              <a:t>Prevent </a:t>
            </a:r>
            <a:r>
              <a:rPr lang="en-US" sz="2800" dirty="0"/>
              <a:t>exposures</a:t>
            </a:r>
          </a:p>
          <a:p>
            <a:pPr eaLnBrk="1" hangingPunct="1">
              <a:buFontTx/>
              <a:buNone/>
            </a:pPr>
            <a:r>
              <a:rPr lang="en-US" sz="2800" dirty="0" smtClean="0"/>
              <a:t>#</a:t>
            </a:r>
            <a:r>
              <a:rPr lang="en-US" sz="2800" dirty="0"/>
              <a:t>2   </a:t>
            </a:r>
            <a:r>
              <a:rPr lang="en-US" sz="2800" dirty="0" smtClean="0"/>
              <a:t>Treat </a:t>
            </a:r>
            <a:r>
              <a:rPr lang="en-US" sz="2800" dirty="0"/>
              <a:t>exposures that do </a:t>
            </a:r>
            <a:r>
              <a:rPr lang="en-US" sz="2800" dirty="0" smtClean="0"/>
              <a:t>occur in </a:t>
            </a:r>
            <a:r>
              <a:rPr lang="en-US" sz="2800" dirty="0"/>
              <a:t>a timely way </a:t>
            </a:r>
            <a:r>
              <a:rPr lang="en-US" sz="2800" dirty="0" smtClean="0"/>
              <a:t>		according to the </a:t>
            </a:r>
            <a:r>
              <a:rPr lang="en-US" sz="2800" dirty="0"/>
              <a:t>latest CDC guidelines</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44</a:t>
            </a:fld>
            <a:endParaRPr lang="en-US" dirty="0">
              <a:solidFill>
                <a:schemeClr val="bg1"/>
              </a:solidFill>
            </a:endParaRPr>
          </a:p>
        </p:txBody>
      </p:sp>
    </p:spTree>
    <p:extLst>
      <p:ext uri="{BB962C8B-B14F-4D97-AF65-F5344CB8AC3E}">
        <p14:creationId xmlns:p14="http://schemas.microsoft.com/office/powerpoint/2010/main" val="136535067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01781" y="317138"/>
            <a:ext cx="10972800" cy="2054022"/>
          </a:xfrm>
        </p:spPr>
        <p:txBody>
          <a:bodyPr/>
          <a:lstStyle/>
          <a:p>
            <a:pPr algn="ctr" eaLnBrk="1" hangingPunct="1"/>
            <a:r>
              <a:rPr lang="en-US" sz="2800" b="1" dirty="0" smtClean="0"/>
              <a:t>The </a:t>
            </a:r>
            <a:r>
              <a:rPr lang="en-US" sz="2800" b="1" dirty="0"/>
              <a:t>most effective practice </a:t>
            </a:r>
            <a:r>
              <a:rPr lang="en-US" sz="2800" b="1" dirty="0" smtClean="0"/>
              <a:t>for </a:t>
            </a:r>
            <a:r>
              <a:rPr lang="en-US" sz="2800" b="1" dirty="0"/>
              <a:t>preventing exposures </a:t>
            </a:r>
            <a:br>
              <a:rPr lang="en-US" sz="2800" b="1" dirty="0"/>
            </a:br>
            <a:r>
              <a:rPr lang="en-US" sz="2800" b="1" dirty="0"/>
              <a:t>and reducing transmission </a:t>
            </a:r>
            <a:r>
              <a:rPr lang="en-US" sz="2800" b="1" dirty="0" smtClean="0"/>
              <a:t>of </a:t>
            </a:r>
            <a:r>
              <a:rPr lang="en-US" sz="2800" b="1" dirty="0"/>
              <a:t>infectious agents?</a:t>
            </a:r>
            <a:r>
              <a:rPr lang="en-US" dirty="0"/>
              <a:t> </a:t>
            </a:r>
            <a:endParaRPr lang="en-US" sz="4000" dirty="0"/>
          </a:p>
        </p:txBody>
      </p:sp>
      <p:pic>
        <p:nvPicPr>
          <p:cNvPr id="18435" name="Picture 5" descr="Image Preview"/>
          <p:cNvPicPr>
            <a:picLocks noGrp="1" noChangeAspect="1" noChangeArrowheads="1"/>
          </p:cNvPicPr>
          <p:nvPr>
            <p:ph sz="quarter" idx="2"/>
          </p:nvPr>
        </p:nvPicPr>
        <p:blipFill>
          <a:blip r:embed="rId2"/>
          <a:srcRect/>
          <a:stretch>
            <a:fillRect/>
          </a:stretch>
        </p:blipFill>
        <p:spPr>
          <a:xfrm>
            <a:off x="7828799" y="3688208"/>
            <a:ext cx="2521003" cy="2711929"/>
          </a:xfrm>
          <a:noFill/>
          <a:ln w="19050">
            <a:solidFill>
              <a:srgbClr val="FF0000"/>
            </a:solidFill>
          </a:ln>
        </p:spPr>
      </p:pic>
      <p:pic>
        <p:nvPicPr>
          <p:cNvPr id="18436" name="Picture 8" descr="Image Preview"/>
          <p:cNvPicPr>
            <a:picLocks noGrp="1" noChangeAspect="1" noChangeArrowheads="1"/>
          </p:cNvPicPr>
          <p:nvPr>
            <p:ph sz="quarter" idx="3"/>
          </p:nvPr>
        </p:nvPicPr>
        <p:blipFill>
          <a:blip r:embed="rId3"/>
          <a:srcRect/>
          <a:stretch>
            <a:fillRect/>
          </a:stretch>
        </p:blipFill>
        <p:spPr>
          <a:xfrm>
            <a:off x="2083724" y="3760125"/>
            <a:ext cx="2667000" cy="2640013"/>
          </a:xfrm>
          <a:noFill/>
          <a:ln w="22225">
            <a:solidFill>
              <a:schemeClr val="tx1"/>
            </a:solidFill>
          </a:ln>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35925A37-A3BC-498D-853E-BCAFABEFA289}" type="slidenum">
              <a:rPr lang="en-US" smtClean="0">
                <a:solidFill>
                  <a:schemeClr val="bg1"/>
                </a:solidFill>
              </a:rPr>
              <a:pPr fontAlgn="base">
                <a:spcBef>
                  <a:spcPct val="0"/>
                </a:spcBef>
                <a:spcAft>
                  <a:spcPct val="0"/>
                </a:spcAft>
                <a:defRPr/>
              </a:pPr>
              <a:t>45</a:t>
            </a:fld>
            <a:endParaRPr lang="en-US" dirty="0">
              <a:solidFill>
                <a:schemeClr val="bg1"/>
              </a:solidFill>
            </a:endParaRPr>
          </a:p>
        </p:txBody>
      </p:sp>
      <p:sp>
        <p:nvSpPr>
          <p:cNvPr id="18437" name="Rectangle 10"/>
          <p:cNvSpPr>
            <a:spLocks noChangeArrowheads="1"/>
          </p:cNvSpPr>
          <p:nvPr/>
        </p:nvSpPr>
        <p:spPr bwMode="auto">
          <a:xfrm>
            <a:off x="3536422" y="2549705"/>
            <a:ext cx="5251450" cy="1031875"/>
          </a:xfrm>
          <a:prstGeom prst="rect">
            <a:avLst/>
          </a:prstGeom>
          <a:noFill/>
          <a:ln w="25400">
            <a:solidFill>
              <a:schemeClr val="tx1"/>
            </a:solidFill>
            <a:miter lim="800000"/>
            <a:headEnd/>
            <a:tailEnd/>
          </a:ln>
        </p:spPr>
        <p:txBody>
          <a:bodyPr wrap="none">
            <a:spAutoFit/>
          </a:bodyPr>
          <a:lstStyle/>
          <a:p>
            <a:pPr fontAlgn="base">
              <a:spcBef>
                <a:spcPct val="20000"/>
              </a:spcBef>
              <a:spcAft>
                <a:spcPct val="0"/>
              </a:spcAft>
            </a:pPr>
            <a:r>
              <a:rPr lang="en-US" sz="6000" i="1" dirty="0">
                <a:solidFill>
                  <a:srgbClr val="000000"/>
                </a:solidFill>
                <a:latin typeface="Arial" charset="0"/>
              </a:rPr>
              <a:t>Handwashing !</a:t>
            </a:r>
          </a:p>
        </p:txBody>
      </p:sp>
    </p:spTree>
    <p:extLst>
      <p:ext uri="{BB962C8B-B14F-4D97-AF65-F5344CB8AC3E}">
        <p14:creationId xmlns:p14="http://schemas.microsoft.com/office/powerpoint/2010/main" val="40615764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1176220" y="679572"/>
            <a:ext cx="8761413" cy="1056022"/>
          </a:xfrm>
          <a:noFill/>
          <a:ln w="25400">
            <a:noFill/>
          </a:ln>
        </p:spPr>
        <p:txBody>
          <a:bodyPr/>
          <a:lstStyle/>
          <a:p>
            <a:pPr algn="ctr" eaLnBrk="1" hangingPunct="1"/>
            <a:r>
              <a:rPr lang="en-US" sz="3600" b="1" dirty="0"/>
              <a:t>Practice “Universal” or “Standard” Precautions</a:t>
            </a:r>
          </a:p>
        </p:txBody>
      </p:sp>
      <p:sp>
        <p:nvSpPr>
          <p:cNvPr id="19459" name="Rectangle 3"/>
          <p:cNvSpPr>
            <a:spLocks noGrp="1" noChangeArrowheads="1"/>
          </p:cNvSpPr>
          <p:nvPr>
            <p:ph type="body" idx="1"/>
          </p:nvPr>
        </p:nvSpPr>
        <p:spPr>
          <a:xfrm>
            <a:off x="2286000" y="2029690"/>
            <a:ext cx="7848600" cy="1295400"/>
          </a:xfrm>
        </p:spPr>
        <p:txBody>
          <a:bodyPr/>
          <a:lstStyle/>
          <a:p>
            <a:pPr eaLnBrk="1" hangingPunct="1">
              <a:buFontTx/>
              <a:buNone/>
            </a:pPr>
            <a:r>
              <a:rPr lang="en-US" sz="2800" b="1" dirty="0"/>
              <a:t>#1   Treat all blood and the following </a:t>
            </a:r>
          </a:p>
          <a:p>
            <a:pPr eaLnBrk="1" hangingPunct="1">
              <a:buFontTx/>
              <a:buNone/>
            </a:pPr>
            <a:r>
              <a:rPr lang="en-US" sz="2800" b="1" dirty="0"/>
              <a:t>        body fluids as if potentially infectious</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46</a:t>
            </a:fld>
            <a:endParaRPr lang="en-US" dirty="0">
              <a:solidFill>
                <a:schemeClr val="bg1"/>
              </a:solidFill>
            </a:endParaRPr>
          </a:p>
        </p:txBody>
      </p:sp>
      <p:sp>
        <p:nvSpPr>
          <p:cNvPr id="19460" name="Text Box 4"/>
          <p:cNvSpPr txBox="1">
            <a:spLocks noChangeArrowheads="1"/>
          </p:cNvSpPr>
          <p:nvPr/>
        </p:nvSpPr>
        <p:spPr bwMode="auto">
          <a:xfrm>
            <a:off x="2286000" y="5181600"/>
            <a:ext cx="8001000" cy="1714500"/>
          </a:xfrm>
          <a:prstGeom prst="rect">
            <a:avLst/>
          </a:prstGeom>
          <a:noFill/>
          <a:ln w="9525">
            <a:noFill/>
            <a:miter lim="800000"/>
            <a:headEnd/>
            <a:tailEnd/>
          </a:ln>
        </p:spPr>
        <p:txBody>
          <a:bodyPr>
            <a:spAutoFit/>
          </a:bodyPr>
          <a:lstStyle/>
          <a:p>
            <a:pPr fontAlgn="base">
              <a:lnSpc>
                <a:spcPct val="80000"/>
              </a:lnSpc>
              <a:spcBef>
                <a:spcPct val="20000"/>
              </a:spcBef>
              <a:spcAft>
                <a:spcPct val="0"/>
              </a:spcAft>
            </a:pPr>
            <a:r>
              <a:rPr lang="en-US" sz="2800" b="1">
                <a:solidFill>
                  <a:srgbClr val="000000"/>
                </a:solidFill>
                <a:latin typeface="Arial" charset="0"/>
              </a:rPr>
              <a:t>#2   Tears, saliva, sweat, vomitus, urine and</a:t>
            </a:r>
          </a:p>
          <a:p>
            <a:pPr fontAlgn="base">
              <a:lnSpc>
                <a:spcPct val="80000"/>
              </a:lnSpc>
              <a:spcBef>
                <a:spcPct val="20000"/>
              </a:spcBef>
              <a:spcAft>
                <a:spcPct val="0"/>
              </a:spcAft>
            </a:pPr>
            <a:r>
              <a:rPr lang="en-US" sz="2800" b="1">
                <a:solidFill>
                  <a:srgbClr val="000000"/>
                </a:solidFill>
                <a:latin typeface="Arial" charset="0"/>
              </a:rPr>
              <a:t>       feces do not pose a BBP risk unless </a:t>
            </a:r>
          </a:p>
          <a:p>
            <a:pPr fontAlgn="base">
              <a:lnSpc>
                <a:spcPct val="80000"/>
              </a:lnSpc>
              <a:spcBef>
                <a:spcPct val="20000"/>
              </a:spcBef>
              <a:spcAft>
                <a:spcPct val="0"/>
              </a:spcAft>
            </a:pPr>
            <a:r>
              <a:rPr lang="en-US" sz="2800" b="1">
                <a:solidFill>
                  <a:srgbClr val="000000"/>
                </a:solidFill>
                <a:latin typeface="Arial" charset="0"/>
              </a:rPr>
              <a:t>       they are contaminated with blood.</a:t>
            </a:r>
          </a:p>
          <a:p>
            <a:pPr fontAlgn="base">
              <a:spcBef>
                <a:spcPct val="0"/>
              </a:spcBef>
              <a:spcAft>
                <a:spcPct val="0"/>
              </a:spcAft>
            </a:pPr>
            <a:endParaRPr lang="en-US" sz="2800" b="1">
              <a:solidFill>
                <a:srgbClr val="000000"/>
              </a:solidFill>
              <a:latin typeface="Arial" charset="0"/>
            </a:endParaRPr>
          </a:p>
        </p:txBody>
      </p:sp>
      <p:sp>
        <p:nvSpPr>
          <p:cNvPr id="19461" name="Text Box 5"/>
          <p:cNvSpPr txBox="1">
            <a:spLocks noChangeArrowheads="1"/>
          </p:cNvSpPr>
          <p:nvPr/>
        </p:nvSpPr>
        <p:spPr bwMode="auto">
          <a:xfrm>
            <a:off x="3238500" y="3325090"/>
            <a:ext cx="6096000" cy="1754326"/>
          </a:xfrm>
          <a:prstGeom prst="rect">
            <a:avLst/>
          </a:prstGeom>
          <a:noFill/>
          <a:ln w="19050">
            <a:noFill/>
            <a:miter lim="800000"/>
            <a:headEnd/>
            <a:tailEnd/>
          </a:ln>
        </p:spPr>
        <p:txBody>
          <a:bodyPr>
            <a:spAutoFit/>
          </a:bodyPr>
          <a:lstStyle/>
          <a:p>
            <a:pPr lvl="1" fontAlgn="base">
              <a:spcBef>
                <a:spcPct val="0"/>
              </a:spcBef>
              <a:spcAft>
                <a:spcPct val="0"/>
              </a:spcAft>
              <a:buFont typeface="Wingdings" pitchFamily="2" charset="2"/>
              <a:buChar char="Ø"/>
            </a:pPr>
            <a:r>
              <a:rPr lang="en-US" dirty="0">
                <a:solidFill>
                  <a:srgbClr val="000000"/>
                </a:solidFill>
                <a:latin typeface="Arial" charset="0"/>
              </a:rPr>
              <a:t>Blood products</a:t>
            </a:r>
          </a:p>
          <a:p>
            <a:pPr lvl="1" fontAlgn="base">
              <a:spcBef>
                <a:spcPct val="0"/>
              </a:spcBef>
              <a:spcAft>
                <a:spcPct val="0"/>
              </a:spcAft>
              <a:buFont typeface="Wingdings" pitchFamily="2" charset="2"/>
              <a:buChar char="Ø"/>
            </a:pPr>
            <a:r>
              <a:rPr lang="en-US" dirty="0">
                <a:solidFill>
                  <a:srgbClr val="000000"/>
                </a:solidFill>
                <a:latin typeface="Arial" charset="0"/>
              </a:rPr>
              <a:t>Fluids surrounding brain, spine, heart and joints</a:t>
            </a:r>
          </a:p>
          <a:p>
            <a:pPr lvl="1" fontAlgn="base">
              <a:spcBef>
                <a:spcPct val="0"/>
              </a:spcBef>
              <a:spcAft>
                <a:spcPct val="0"/>
              </a:spcAft>
              <a:buFont typeface="Wingdings" pitchFamily="2" charset="2"/>
              <a:buChar char="Ø"/>
            </a:pPr>
            <a:r>
              <a:rPr lang="en-US" dirty="0">
                <a:solidFill>
                  <a:srgbClr val="000000"/>
                </a:solidFill>
                <a:latin typeface="Arial" charset="0"/>
              </a:rPr>
              <a:t>  Any body fluid visibly contaminated with blood</a:t>
            </a:r>
          </a:p>
          <a:p>
            <a:pPr lvl="1" fontAlgn="base">
              <a:spcBef>
                <a:spcPct val="0"/>
              </a:spcBef>
              <a:spcAft>
                <a:spcPct val="0"/>
              </a:spcAft>
              <a:buFont typeface="Wingdings" pitchFamily="2" charset="2"/>
              <a:buChar char="Ø"/>
            </a:pPr>
            <a:r>
              <a:rPr lang="en-US" dirty="0">
                <a:solidFill>
                  <a:srgbClr val="000000"/>
                </a:solidFill>
                <a:latin typeface="Arial" charset="0"/>
              </a:rPr>
              <a:t>  Fluids in the chest and abdomen</a:t>
            </a:r>
          </a:p>
          <a:p>
            <a:pPr lvl="1" fontAlgn="base">
              <a:spcBef>
                <a:spcPct val="0"/>
              </a:spcBef>
              <a:spcAft>
                <a:spcPct val="0"/>
              </a:spcAft>
              <a:buFont typeface="Wingdings" pitchFamily="2" charset="2"/>
              <a:buChar char="Ø"/>
            </a:pPr>
            <a:r>
              <a:rPr lang="en-US" dirty="0">
                <a:solidFill>
                  <a:srgbClr val="000000"/>
                </a:solidFill>
                <a:latin typeface="Arial" charset="0"/>
              </a:rPr>
              <a:t>  Fluid in the uterus of a pregnant woman</a:t>
            </a:r>
          </a:p>
          <a:p>
            <a:pPr fontAlgn="base">
              <a:spcBef>
                <a:spcPct val="0"/>
              </a:spcBef>
              <a:spcAft>
                <a:spcPct val="0"/>
              </a:spcAft>
            </a:pPr>
            <a:endParaRPr lang="en-US" dirty="0">
              <a:solidFill>
                <a:srgbClr val="000000"/>
              </a:solidFill>
              <a:latin typeface="Arial" charset="0"/>
            </a:endParaRPr>
          </a:p>
        </p:txBody>
      </p:sp>
    </p:spTree>
    <p:extLst>
      <p:ext uri="{BB962C8B-B14F-4D97-AF65-F5344CB8AC3E}">
        <p14:creationId xmlns:p14="http://schemas.microsoft.com/office/powerpoint/2010/main" val="16230138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a:xfrm>
            <a:off x="2057400" y="630767"/>
            <a:ext cx="8229600" cy="1447800"/>
          </a:xfrm>
          <a:noFill/>
          <a:ln w="25400">
            <a:noFill/>
          </a:ln>
        </p:spPr>
        <p:txBody>
          <a:bodyPr/>
          <a:lstStyle/>
          <a:p>
            <a:pPr algn="ctr" eaLnBrk="1" hangingPunct="1"/>
            <a:r>
              <a:rPr lang="en-US" sz="3600" dirty="0"/>
              <a:t/>
            </a:r>
            <a:br>
              <a:rPr lang="en-US" sz="3600" dirty="0"/>
            </a:br>
            <a:r>
              <a:rPr lang="en-US" sz="3600" b="1" dirty="0"/>
              <a:t>Use methods to contain or remove the hazard at the source: </a:t>
            </a:r>
            <a:br>
              <a:rPr lang="en-US" sz="3600" b="1" dirty="0"/>
            </a:br>
            <a:endParaRPr lang="en-US" sz="3600" b="1" dirty="0"/>
          </a:p>
        </p:txBody>
      </p:sp>
      <p:sp>
        <p:nvSpPr>
          <p:cNvPr id="20483" name="Rectangle 3"/>
          <p:cNvSpPr>
            <a:spLocks noGrp="1" noChangeArrowheads="1"/>
          </p:cNvSpPr>
          <p:nvPr>
            <p:ph type="body" sz="half" idx="1"/>
          </p:nvPr>
        </p:nvSpPr>
        <p:spPr>
          <a:xfrm>
            <a:off x="3608360" y="2353410"/>
            <a:ext cx="4038600" cy="1295400"/>
          </a:xfrm>
        </p:spPr>
        <p:txBody>
          <a:bodyPr/>
          <a:lstStyle/>
          <a:p>
            <a:pPr eaLnBrk="1" hangingPunct="1">
              <a:lnSpc>
                <a:spcPct val="90000"/>
              </a:lnSpc>
              <a:buFontTx/>
              <a:buNone/>
            </a:pPr>
            <a:r>
              <a:rPr lang="en-US" sz="2000" dirty="0"/>
              <a:t>     Safe needle devices that cover or retract the contaminated sharp “before” an exposure can occur</a:t>
            </a:r>
          </a:p>
        </p:txBody>
      </p:sp>
      <p:pic>
        <p:nvPicPr>
          <p:cNvPr id="20484" name="Picture 5" descr="Image Preview"/>
          <p:cNvPicPr>
            <a:picLocks noGrp="1" noChangeAspect="1" noChangeArrowheads="1"/>
          </p:cNvPicPr>
          <p:nvPr>
            <p:ph sz="quarter" idx="2"/>
          </p:nvPr>
        </p:nvPicPr>
        <p:blipFill>
          <a:blip r:embed="rId2"/>
          <a:srcRect/>
          <a:stretch>
            <a:fillRect/>
          </a:stretch>
        </p:blipFill>
        <p:spPr>
          <a:xfrm>
            <a:off x="2057401" y="4038600"/>
            <a:ext cx="1539875" cy="2262188"/>
          </a:xfrm>
          <a:noFill/>
        </p:spPr>
      </p:pic>
      <p:pic>
        <p:nvPicPr>
          <p:cNvPr id="20486" name="Picture 9" descr="SafeGardVectorGard"/>
          <p:cNvPicPr>
            <a:picLocks noGrp="1" noChangeAspect="1" noChangeArrowheads="1"/>
          </p:cNvPicPr>
          <p:nvPr>
            <p:ph sz="quarter" idx="3"/>
          </p:nvPr>
        </p:nvPicPr>
        <p:blipFill>
          <a:blip r:embed="rId3"/>
          <a:srcRect/>
          <a:stretch>
            <a:fillRect/>
          </a:stretch>
        </p:blipFill>
        <p:spPr>
          <a:xfrm>
            <a:off x="8339110" y="2405855"/>
            <a:ext cx="1663700" cy="1411288"/>
          </a:xfrm>
          <a:noFill/>
          <a:ln w="19050">
            <a:solidFill>
              <a:schemeClr val="tx1"/>
            </a:solidFill>
          </a:ln>
        </p:spPr>
      </p:pic>
      <p:sp>
        <p:nvSpPr>
          <p:cNvPr id="3" name="Slide Number Placeholder 2"/>
          <p:cNvSpPr>
            <a:spLocks noGrp="1"/>
          </p:cNvSpPr>
          <p:nvPr>
            <p:ph type="sldNum" sz="quarter" idx="12"/>
          </p:nvPr>
        </p:nvSpPr>
        <p:spPr/>
        <p:txBody>
          <a:bodyPr/>
          <a:lstStyle/>
          <a:p>
            <a:pPr fontAlgn="base">
              <a:spcBef>
                <a:spcPct val="0"/>
              </a:spcBef>
              <a:spcAft>
                <a:spcPct val="0"/>
              </a:spcAft>
              <a:defRPr/>
            </a:pPr>
            <a:fld id="{35925A37-A3BC-498D-853E-BCAFABEFA289}" type="slidenum">
              <a:rPr lang="en-US" smtClean="0">
                <a:solidFill>
                  <a:schemeClr val="bg1"/>
                </a:solidFill>
              </a:rPr>
              <a:pPr fontAlgn="base">
                <a:spcBef>
                  <a:spcPct val="0"/>
                </a:spcBef>
                <a:spcAft>
                  <a:spcPct val="0"/>
                </a:spcAft>
                <a:defRPr/>
              </a:pPr>
              <a:t>47</a:t>
            </a:fld>
            <a:endParaRPr lang="en-US" dirty="0">
              <a:solidFill>
                <a:schemeClr val="bg1"/>
              </a:solidFill>
            </a:endParaRPr>
          </a:p>
        </p:txBody>
      </p:sp>
      <p:sp>
        <p:nvSpPr>
          <p:cNvPr id="20485" name="Text Box 7"/>
          <p:cNvSpPr txBox="1">
            <a:spLocks noChangeArrowheads="1"/>
          </p:cNvSpPr>
          <p:nvPr/>
        </p:nvSpPr>
        <p:spPr bwMode="auto">
          <a:xfrm>
            <a:off x="3886200" y="4191001"/>
            <a:ext cx="2667000" cy="1890713"/>
          </a:xfrm>
          <a:prstGeom prst="rect">
            <a:avLst/>
          </a:prstGeom>
          <a:noFill/>
          <a:ln w="9525">
            <a:noFill/>
            <a:miter lim="800000"/>
            <a:headEnd/>
            <a:tailEnd/>
          </a:ln>
        </p:spPr>
        <p:txBody>
          <a:bodyPr>
            <a:spAutoFit/>
          </a:bodyPr>
          <a:lstStyle/>
          <a:p>
            <a:pPr fontAlgn="base">
              <a:spcBef>
                <a:spcPct val="0"/>
              </a:spcBef>
              <a:spcAft>
                <a:spcPct val="0"/>
              </a:spcAft>
            </a:pPr>
            <a:r>
              <a:rPr lang="en-US" sz="2000" dirty="0">
                <a:solidFill>
                  <a:srgbClr val="000000"/>
                </a:solidFill>
                <a:latin typeface="Arial" charset="0"/>
              </a:rPr>
              <a:t>Puncture- resistant containers for sharps are maintained in the nurse’s office of each school</a:t>
            </a:r>
          </a:p>
          <a:p>
            <a:pPr fontAlgn="base">
              <a:spcBef>
                <a:spcPct val="0"/>
              </a:spcBef>
              <a:spcAft>
                <a:spcPct val="0"/>
              </a:spcAft>
            </a:pPr>
            <a:r>
              <a:rPr lang="en-US" dirty="0">
                <a:solidFill>
                  <a:srgbClr val="000000"/>
                </a:solidFill>
                <a:latin typeface="Arial" charset="0"/>
              </a:rPr>
              <a:t>	</a:t>
            </a:r>
          </a:p>
        </p:txBody>
      </p:sp>
      <p:sp>
        <p:nvSpPr>
          <p:cNvPr id="20487" name="Text Box 11"/>
          <p:cNvSpPr txBox="1">
            <a:spLocks noChangeArrowheads="1"/>
          </p:cNvSpPr>
          <p:nvPr/>
        </p:nvSpPr>
        <p:spPr bwMode="auto">
          <a:xfrm>
            <a:off x="8458200" y="4191001"/>
            <a:ext cx="1828800" cy="1890713"/>
          </a:xfrm>
          <a:prstGeom prst="rect">
            <a:avLst/>
          </a:prstGeom>
          <a:noFill/>
          <a:ln w="9525">
            <a:noFill/>
            <a:miter lim="800000"/>
            <a:headEnd/>
            <a:tailEnd/>
          </a:ln>
        </p:spPr>
        <p:txBody>
          <a:bodyPr>
            <a:spAutoFit/>
          </a:bodyPr>
          <a:lstStyle/>
          <a:p>
            <a:pPr fontAlgn="base">
              <a:spcBef>
                <a:spcPct val="0"/>
              </a:spcBef>
              <a:spcAft>
                <a:spcPct val="0"/>
              </a:spcAft>
            </a:pPr>
            <a:r>
              <a:rPr lang="en-US" sz="2000">
                <a:solidFill>
                  <a:srgbClr val="000000"/>
                </a:solidFill>
                <a:latin typeface="Arial" charset="0"/>
              </a:rPr>
              <a:t>Appropriate containers for materials saturated with blood</a:t>
            </a:r>
          </a:p>
          <a:p>
            <a:pPr fontAlgn="base">
              <a:spcBef>
                <a:spcPct val="0"/>
              </a:spcBef>
              <a:spcAft>
                <a:spcPct val="0"/>
              </a:spcAft>
            </a:pPr>
            <a:endParaRPr lang="en-US">
              <a:solidFill>
                <a:srgbClr val="000000"/>
              </a:solidFill>
              <a:latin typeface="Arial" charset="0"/>
            </a:endParaRPr>
          </a:p>
        </p:txBody>
      </p:sp>
      <p:pic>
        <p:nvPicPr>
          <p:cNvPr id="20488" name="Picture 13" descr="Image Preview"/>
          <p:cNvPicPr>
            <a:picLocks noChangeAspect="1" noChangeArrowheads="1"/>
          </p:cNvPicPr>
          <p:nvPr/>
        </p:nvPicPr>
        <p:blipFill>
          <a:blip r:embed="rId4"/>
          <a:srcRect/>
          <a:stretch>
            <a:fillRect/>
          </a:stretch>
        </p:blipFill>
        <p:spPr bwMode="auto">
          <a:xfrm>
            <a:off x="6629400" y="4038600"/>
            <a:ext cx="1828800" cy="1828800"/>
          </a:xfrm>
          <a:prstGeom prst="rect">
            <a:avLst/>
          </a:prstGeom>
          <a:noFill/>
          <a:ln w="9525">
            <a:noFill/>
            <a:miter lim="800000"/>
            <a:headEnd/>
            <a:tailEnd/>
          </a:ln>
        </p:spPr>
      </p:pic>
      <p:pic>
        <p:nvPicPr>
          <p:cNvPr id="20489" name="Picture 15" descr="Image Preview"/>
          <p:cNvPicPr>
            <a:picLocks noChangeAspect="1" noChangeArrowheads="1"/>
          </p:cNvPicPr>
          <p:nvPr/>
        </p:nvPicPr>
        <p:blipFill>
          <a:blip r:embed="rId5"/>
          <a:srcRect/>
          <a:stretch>
            <a:fillRect/>
          </a:stretch>
        </p:blipFill>
        <p:spPr bwMode="auto">
          <a:xfrm>
            <a:off x="2084360" y="2293143"/>
            <a:ext cx="1524000" cy="1524000"/>
          </a:xfrm>
          <a:prstGeom prst="rect">
            <a:avLst/>
          </a:prstGeom>
          <a:noFill/>
          <a:ln w="19050">
            <a:solidFill>
              <a:schemeClr val="tx1"/>
            </a:solidFill>
            <a:miter lim="800000"/>
            <a:headEnd/>
            <a:tailEnd/>
          </a:ln>
        </p:spPr>
      </p:pic>
    </p:spTree>
    <p:extLst>
      <p:ext uri="{BB962C8B-B14F-4D97-AF65-F5344CB8AC3E}">
        <p14:creationId xmlns:p14="http://schemas.microsoft.com/office/powerpoint/2010/main" val="9813903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1828800" y="457200"/>
            <a:ext cx="8610600" cy="1447800"/>
          </a:xfrm>
          <a:noFill/>
          <a:ln w="25400">
            <a:noFill/>
          </a:ln>
        </p:spPr>
        <p:txBody>
          <a:bodyPr/>
          <a:lstStyle/>
          <a:p>
            <a:pPr algn="ctr" eaLnBrk="1" hangingPunct="1"/>
            <a:r>
              <a:rPr lang="en-US" sz="2400" b="1" i="1" dirty="0"/>
              <a:t>Are paper towels or latex gloves containing a few drops of blood considered regulated medical waste in NJ</a:t>
            </a:r>
            <a:r>
              <a:rPr lang="en-US" sz="3200" b="1" i="1" dirty="0"/>
              <a:t>?</a:t>
            </a:r>
          </a:p>
        </p:txBody>
      </p:sp>
      <p:sp>
        <p:nvSpPr>
          <p:cNvPr id="21507" name="Rectangle 3"/>
          <p:cNvSpPr>
            <a:spLocks noGrp="1" noChangeArrowheads="1"/>
          </p:cNvSpPr>
          <p:nvPr>
            <p:ph type="body" idx="1"/>
          </p:nvPr>
        </p:nvSpPr>
        <p:spPr>
          <a:xfrm>
            <a:off x="2057400" y="3124200"/>
            <a:ext cx="8229600" cy="2743200"/>
          </a:xfrm>
        </p:spPr>
        <p:txBody>
          <a:bodyPr/>
          <a:lstStyle/>
          <a:p>
            <a:pPr eaLnBrk="1" hangingPunct="1">
              <a:lnSpc>
                <a:spcPct val="90000"/>
              </a:lnSpc>
              <a:buFontTx/>
              <a:buNone/>
            </a:pPr>
            <a:r>
              <a:rPr lang="en-US" smtClean="0"/>
              <a:t>   </a:t>
            </a:r>
            <a:r>
              <a:rPr lang="en-US" b="1" smtClean="0"/>
              <a:t>“</a:t>
            </a:r>
            <a:r>
              <a:rPr lang="en-US" sz="2800" b="1"/>
              <a:t>Paper towels or gloves that are not saturated with blood or a regulated body fluid and are not either dripping and soaked in or have dried or caked after having been saturated with such fluids are not regulated medical waste</a:t>
            </a:r>
            <a:r>
              <a:rPr lang="en-US" b="1" smtClean="0"/>
              <a:t>.”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48</a:t>
            </a:fld>
            <a:endParaRPr lang="en-US" dirty="0">
              <a:solidFill>
                <a:schemeClr val="bg1"/>
              </a:solidFill>
            </a:endParaRPr>
          </a:p>
        </p:txBody>
      </p:sp>
      <p:sp>
        <p:nvSpPr>
          <p:cNvPr id="21508" name="Text Box 4"/>
          <p:cNvSpPr txBox="1">
            <a:spLocks noChangeArrowheads="1"/>
          </p:cNvSpPr>
          <p:nvPr/>
        </p:nvSpPr>
        <p:spPr bwMode="auto">
          <a:xfrm>
            <a:off x="5499893" y="2300287"/>
            <a:ext cx="1268413" cy="823913"/>
          </a:xfrm>
          <a:prstGeom prst="rect">
            <a:avLst/>
          </a:prstGeom>
          <a:noFill/>
          <a:ln w="9525">
            <a:noFill/>
            <a:miter lim="800000"/>
            <a:headEnd/>
            <a:tailEnd/>
          </a:ln>
        </p:spPr>
        <p:txBody>
          <a:bodyPr wrap="none">
            <a:spAutoFit/>
          </a:bodyPr>
          <a:lstStyle/>
          <a:p>
            <a:pPr fontAlgn="base">
              <a:spcBef>
                <a:spcPct val="0"/>
              </a:spcBef>
              <a:spcAft>
                <a:spcPct val="0"/>
              </a:spcAft>
            </a:pPr>
            <a:r>
              <a:rPr lang="en-US" sz="4800" u="sng" dirty="0">
                <a:solidFill>
                  <a:srgbClr val="000000"/>
                </a:solidFill>
                <a:latin typeface="Arial" charset="0"/>
              </a:rPr>
              <a:t>NO.</a:t>
            </a:r>
          </a:p>
        </p:txBody>
      </p:sp>
      <p:sp>
        <p:nvSpPr>
          <p:cNvPr id="21509" name="Text Box 5"/>
          <p:cNvSpPr txBox="1">
            <a:spLocks noChangeArrowheads="1"/>
          </p:cNvSpPr>
          <p:nvPr/>
        </p:nvSpPr>
        <p:spPr bwMode="auto">
          <a:xfrm>
            <a:off x="3048000" y="5943601"/>
            <a:ext cx="6521450" cy="366713"/>
          </a:xfrm>
          <a:prstGeom prst="rect">
            <a:avLst/>
          </a:prstGeom>
          <a:noFill/>
          <a:ln w="9525">
            <a:noFill/>
            <a:miter lim="800000"/>
            <a:headEnd/>
            <a:tailEnd/>
          </a:ln>
        </p:spPr>
        <p:txBody>
          <a:bodyPr wrap="none">
            <a:spAutoFit/>
          </a:bodyPr>
          <a:lstStyle/>
          <a:p>
            <a:pPr fontAlgn="base">
              <a:spcBef>
                <a:spcPct val="0"/>
              </a:spcBef>
              <a:spcAft>
                <a:spcPct val="0"/>
              </a:spcAft>
            </a:pPr>
            <a:r>
              <a:rPr lang="en-US" b="1" u="sng">
                <a:solidFill>
                  <a:srgbClr val="000000"/>
                </a:solidFill>
                <a:latin typeface="Arial" charset="0"/>
              </a:rPr>
              <a:t>www.state.nj.us/dep/dshw/rrtp/mwforms03/mwtrqasht.htm</a:t>
            </a:r>
          </a:p>
        </p:txBody>
      </p:sp>
    </p:spTree>
    <p:extLst>
      <p:ext uri="{BB962C8B-B14F-4D97-AF65-F5344CB8AC3E}">
        <p14:creationId xmlns:p14="http://schemas.microsoft.com/office/powerpoint/2010/main" val="222726457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0" y="755072"/>
            <a:ext cx="8229600" cy="1143000"/>
          </a:xfrm>
          <a:noFill/>
          <a:ln w="25400">
            <a:noFill/>
          </a:ln>
        </p:spPr>
        <p:txBody>
          <a:bodyPr/>
          <a:lstStyle/>
          <a:p>
            <a:pPr algn="ctr" eaLnBrk="1" hangingPunct="1"/>
            <a:r>
              <a:rPr lang="en-US" sz="3600" b="1" dirty="0"/>
              <a:t>Follow on-the-job procedures designed to reduce exposure</a:t>
            </a:r>
          </a:p>
        </p:txBody>
      </p:sp>
      <p:sp>
        <p:nvSpPr>
          <p:cNvPr id="22531" name="Rectangle 3"/>
          <p:cNvSpPr>
            <a:spLocks noGrp="1" noChangeArrowheads="1"/>
          </p:cNvSpPr>
          <p:nvPr>
            <p:ph type="body" idx="1"/>
          </p:nvPr>
        </p:nvSpPr>
        <p:spPr>
          <a:xfrm>
            <a:off x="2057400" y="2277686"/>
            <a:ext cx="8153400" cy="4650971"/>
          </a:xfrm>
        </p:spPr>
        <p:txBody>
          <a:bodyPr/>
          <a:lstStyle/>
          <a:p>
            <a:pPr eaLnBrk="1" hangingPunct="1">
              <a:lnSpc>
                <a:spcPct val="80000"/>
              </a:lnSpc>
              <a:buFontTx/>
              <a:buNone/>
            </a:pPr>
            <a:r>
              <a:rPr lang="en-US" b="1" dirty="0" smtClean="0"/>
              <a:t>#</a:t>
            </a:r>
            <a:r>
              <a:rPr lang="en-US" b="1" dirty="0"/>
              <a:t>1     Have specific employees assigned to deal with BBP hazards</a:t>
            </a:r>
          </a:p>
          <a:p>
            <a:pPr eaLnBrk="1" hangingPunct="1">
              <a:lnSpc>
                <a:spcPct val="80000"/>
              </a:lnSpc>
              <a:buFontTx/>
              <a:buNone/>
            </a:pPr>
            <a:r>
              <a:rPr lang="en-US" b="1" dirty="0"/>
              <a:t>		- </a:t>
            </a:r>
            <a:r>
              <a:rPr lang="en-US" b="1" u="sng" dirty="0"/>
              <a:t>First aid by school nurse</a:t>
            </a:r>
            <a:r>
              <a:rPr lang="en-US" b="1" dirty="0"/>
              <a:t> or person trained in BBP safety 		</a:t>
            </a:r>
          </a:p>
          <a:p>
            <a:pPr eaLnBrk="1" hangingPunct="1">
              <a:lnSpc>
                <a:spcPct val="80000"/>
              </a:lnSpc>
              <a:buFontTx/>
              <a:buNone/>
            </a:pPr>
            <a:r>
              <a:rPr lang="en-US" b="1" dirty="0"/>
              <a:t>		- </a:t>
            </a:r>
            <a:r>
              <a:rPr lang="en-US" b="1" u="sng" dirty="0"/>
              <a:t>Custodian</a:t>
            </a:r>
            <a:r>
              <a:rPr lang="en-US" b="1" dirty="0"/>
              <a:t> responsible for blood and body fluid </a:t>
            </a:r>
            <a:r>
              <a:rPr lang="en-US" b="1" dirty="0" smtClean="0"/>
              <a:t>spills</a:t>
            </a:r>
          </a:p>
          <a:p>
            <a:pPr eaLnBrk="1" hangingPunct="1">
              <a:lnSpc>
                <a:spcPct val="80000"/>
              </a:lnSpc>
              <a:buFontTx/>
              <a:buNone/>
            </a:pPr>
            <a:endParaRPr lang="en-US" sz="1000" b="1" dirty="0"/>
          </a:p>
          <a:p>
            <a:pPr eaLnBrk="1" hangingPunct="1">
              <a:lnSpc>
                <a:spcPct val="80000"/>
              </a:lnSpc>
              <a:buFontTx/>
              <a:buNone/>
            </a:pPr>
            <a:r>
              <a:rPr lang="en-US" b="1" dirty="0" smtClean="0"/>
              <a:t>#</a:t>
            </a:r>
            <a:r>
              <a:rPr lang="en-US" b="1" dirty="0"/>
              <a:t>2     Wear protective gloves when rendering first aid; </a:t>
            </a:r>
          </a:p>
          <a:p>
            <a:pPr eaLnBrk="1" hangingPunct="1">
              <a:lnSpc>
                <a:spcPct val="80000"/>
              </a:lnSpc>
              <a:buFontTx/>
              <a:buNone/>
            </a:pPr>
            <a:r>
              <a:rPr lang="en-US" b="1" dirty="0"/>
              <a:t>         wash hands immediately after removing gloves </a:t>
            </a:r>
          </a:p>
          <a:p>
            <a:pPr eaLnBrk="1" hangingPunct="1">
              <a:lnSpc>
                <a:spcPct val="80000"/>
              </a:lnSpc>
              <a:buClr>
                <a:schemeClr val="tx1"/>
              </a:buClr>
              <a:buFont typeface="Wingdings" pitchFamily="2" charset="2"/>
              <a:buNone/>
            </a:pPr>
            <a:endParaRPr lang="en-US" b="1" dirty="0"/>
          </a:p>
          <a:p>
            <a:pPr eaLnBrk="1" hangingPunct="1">
              <a:lnSpc>
                <a:spcPct val="80000"/>
              </a:lnSpc>
              <a:buClr>
                <a:schemeClr val="tx1"/>
              </a:buClr>
              <a:buFont typeface="Wingdings" pitchFamily="2" charset="2"/>
              <a:buNone/>
            </a:pPr>
            <a:r>
              <a:rPr lang="en-US" b="1" dirty="0"/>
              <a:t>#3     Do not eat or drink in areas where there is a </a:t>
            </a:r>
          </a:p>
          <a:p>
            <a:pPr eaLnBrk="1" hangingPunct="1">
              <a:lnSpc>
                <a:spcPct val="80000"/>
              </a:lnSpc>
              <a:buClr>
                <a:schemeClr val="tx1"/>
              </a:buClr>
              <a:buFont typeface="Wingdings" pitchFamily="2" charset="2"/>
              <a:buNone/>
            </a:pPr>
            <a:r>
              <a:rPr lang="en-US" b="1" dirty="0"/>
              <a:t>         reasonable likelihood of exposure to blood or body fluids.</a:t>
            </a:r>
          </a:p>
          <a:p>
            <a:pPr eaLnBrk="1" hangingPunct="1">
              <a:lnSpc>
                <a:spcPct val="80000"/>
              </a:lnSpc>
              <a:buClr>
                <a:schemeClr val="tx1"/>
              </a:buClr>
              <a:buFontTx/>
              <a:buChar char="-"/>
            </a:pPr>
            <a:endParaRPr lang="en-US" b="1" dirty="0"/>
          </a:p>
          <a:p>
            <a:pPr eaLnBrk="1" hangingPunct="1">
              <a:lnSpc>
                <a:spcPct val="80000"/>
              </a:lnSpc>
              <a:buClr>
                <a:schemeClr val="tx1"/>
              </a:buClr>
              <a:buFontTx/>
              <a:buNone/>
            </a:pPr>
            <a:r>
              <a:rPr lang="en-US" b="1" dirty="0"/>
              <a:t>#4     Dispose of needles and sharps in puncture-proof biohazard</a:t>
            </a:r>
          </a:p>
          <a:p>
            <a:pPr eaLnBrk="1" hangingPunct="1">
              <a:lnSpc>
                <a:spcPct val="80000"/>
              </a:lnSpc>
              <a:buClr>
                <a:schemeClr val="tx1"/>
              </a:buClr>
              <a:buFontTx/>
              <a:buNone/>
            </a:pPr>
            <a:r>
              <a:rPr lang="en-US" b="1" dirty="0"/>
              <a:t>         container; Use safe needle devices whenever possible</a:t>
            </a:r>
          </a:p>
          <a:p>
            <a:pPr eaLnBrk="1" hangingPunct="1">
              <a:lnSpc>
                <a:spcPct val="80000"/>
              </a:lnSpc>
              <a:buClr>
                <a:schemeClr val="tx1"/>
              </a:buClr>
              <a:buFont typeface="Wingdings" pitchFamily="2" charset="2"/>
              <a:buNone/>
            </a:pPr>
            <a:r>
              <a:rPr lang="en-US" b="1" dirty="0"/>
              <a:t>	</a:t>
            </a:r>
          </a:p>
          <a:p>
            <a:pPr eaLnBrk="1" hangingPunct="1">
              <a:lnSpc>
                <a:spcPct val="80000"/>
              </a:lnSpc>
              <a:buClr>
                <a:schemeClr val="tx1"/>
              </a:buClr>
              <a:buFont typeface="Wingdings" pitchFamily="2" charset="2"/>
              <a:buNone/>
            </a:pPr>
            <a:r>
              <a:rPr lang="en-US" sz="700" dirty="0"/>
              <a:t>	</a:t>
            </a:r>
          </a:p>
          <a:p>
            <a:pPr eaLnBrk="1" hangingPunct="1">
              <a:lnSpc>
                <a:spcPct val="80000"/>
              </a:lnSpc>
              <a:buFontTx/>
              <a:buNone/>
            </a:pPr>
            <a:endParaRPr lang="en-US" sz="700" dirty="0"/>
          </a:p>
          <a:p>
            <a:pPr eaLnBrk="1" hangingPunct="1">
              <a:lnSpc>
                <a:spcPct val="80000"/>
              </a:lnSpc>
              <a:buFontTx/>
              <a:buNone/>
            </a:pPr>
            <a:endParaRPr lang="en-US" sz="400" dirty="0"/>
          </a:p>
          <a:p>
            <a:pPr eaLnBrk="1" hangingPunct="1">
              <a:lnSpc>
                <a:spcPct val="80000"/>
              </a:lnSpc>
              <a:buFontTx/>
              <a:buNone/>
            </a:pPr>
            <a:r>
              <a:rPr lang="en-US" sz="400" dirty="0"/>
              <a:t>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49</a:t>
            </a:fld>
            <a:endParaRPr lang="en-US" dirty="0">
              <a:solidFill>
                <a:schemeClr val="bg1"/>
              </a:solidFill>
            </a:endParaRPr>
          </a:p>
        </p:txBody>
      </p:sp>
    </p:spTree>
    <p:extLst>
      <p:ext uri="{BB962C8B-B14F-4D97-AF65-F5344CB8AC3E}">
        <p14:creationId xmlns:p14="http://schemas.microsoft.com/office/powerpoint/2010/main" val="25685609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lide Number Placeholder 9"/>
          <p:cNvSpPr>
            <a:spLocks noGrp="1"/>
          </p:cNvSpPr>
          <p:nvPr>
            <p:ph type="sldNum" idx="12"/>
          </p:nvPr>
        </p:nvSpPr>
        <p:spPr/>
        <p:txBody>
          <a:bodyPr/>
          <a:lstStyle/>
          <a:p>
            <a:fld id="{3B4E5864-AFF2-4ADA-A883-494A1CE2377B}" type="slidenum">
              <a:rPr lang="en-US" smtClean="0"/>
              <a:t>5</a:t>
            </a:fld>
            <a:endParaRPr lang="en-US"/>
          </a:p>
        </p:txBody>
      </p:sp>
      <p:pic>
        <p:nvPicPr>
          <p:cNvPr id="5" name="Content Placeholder 10" descr="IMG_8502.jpg"/>
          <p:cNvPicPr>
            <a:picLocks noChangeAspect="1"/>
          </p:cNvPicPr>
          <p:nvPr/>
        </p:nvPicPr>
        <p:blipFill>
          <a:blip r:embed="rId2">
            <a:extLst>
              <a:ext uri="{28A0092B-C50C-407E-A947-70E740481C1C}">
                <a14:useLocalDpi xmlns:a14="http://schemas.microsoft.com/office/drawing/2010/main" val="0"/>
              </a:ext>
            </a:extLst>
          </a:blip>
          <a:srcRect t="2375" b="2375"/>
          <a:stretch>
            <a:fillRect/>
          </a:stretch>
        </p:blipFill>
        <p:spPr>
          <a:xfrm rot="5400000">
            <a:off x="-28143" y="2831718"/>
            <a:ext cx="3649775" cy="2938081"/>
          </a:xfrm>
          <a:prstGeom prst="rect">
            <a:avLst/>
          </a:prstGeom>
        </p:spPr>
      </p:pic>
      <p:pic>
        <p:nvPicPr>
          <p:cNvPr id="6" name="Picture 5" descr="IMG_85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3022778" y="3014725"/>
            <a:ext cx="3649770" cy="2572073"/>
          </a:xfrm>
          <a:prstGeom prst="rect">
            <a:avLst/>
          </a:prstGeom>
        </p:spPr>
      </p:pic>
      <p:sp>
        <p:nvSpPr>
          <p:cNvPr id="7" name="Text Placeholder 2"/>
          <p:cNvSpPr txBox="1">
            <a:spLocks/>
          </p:cNvSpPr>
          <p:nvPr/>
        </p:nvSpPr>
        <p:spPr>
          <a:xfrm>
            <a:off x="2238829" y="1493974"/>
            <a:ext cx="822116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Step 1: Symptoms Screening </a:t>
            </a:r>
            <a:endParaRPr lang="en-US" sz="3200" dirty="0">
              <a:solidFill>
                <a:schemeClr val="bg1"/>
              </a:solidFill>
            </a:endParaRPr>
          </a:p>
        </p:txBody>
      </p:sp>
      <p:pic>
        <p:nvPicPr>
          <p:cNvPr id="8" name="Picture 7" descr="IMG_8517.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747196" y="3003996"/>
            <a:ext cx="3671120" cy="2593529"/>
          </a:xfrm>
          <a:prstGeom prst="rect">
            <a:avLst/>
          </a:prstGeom>
        </p:spPr>
      </p:pic>
      <p:pic>
        <p:nvPicPr>
          <p:cNvPr id="9" name="Picture 8" descr="IMG_852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03092" y="2901718"/>
            <a:ext cx="3713808" cy="2755394"/>
          </a:xfrm>
          <a:prstGeom prst="rect">
            <a:avLst/>
          </a:prstGeom>
        </p:spPr>
      </p:pic>
      <p:sp>
        <p:nvSpPr>
          <p:cNvPr id="12" name="Rectangle 11"/>
          <p:cNvSpPr/>
          <p:nvPr/>
        </p:nvSpPr>
        <p:spPr>
          <a:xfrm>
            <a:off x="3667700" y="796382"/>
            <a:ext cx="5382884" cy="646331"/>
          </a:xfrm>
          <a:prstGeom prst="rect">
            <a:avLst/>
          </a:prstGeom>
        </p:spPr>
        <p:txBody>
          <a:bodyPr wrap="none">
            <a:spAutoFit/>
          </a:bodyPr>
          <a:lstStyle/>
          <a:p>
            <a:r>
              <a:rPr lang="en-US" sz="3600" dirty="0">
                <a:solidFill>
                  <a:schemeClr val="bg1"/>
                </a:solidFill>
              </a:rPr>
              <a:t>Summer Staff Orientation</a:t>
            </a:r>
          </a:p>
        </p:txBody>
      </p:sp>
    </p:spTree>
    <p:extLst>
      <p:ext uri="{BB962C8B-B14F-4D97-AF65-F5344CB8AC3E}">
        <p14:creationId xmlns:p14="http://schemas.microsoft.com/office/powerpoint/2010/main" val="207550294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551410" y="696515"/>
            <a:ext cx="10972800" cy="1143000"/>
          </a:xfrm>
          <a:noFill/>
          <a:ln w="25400">
            <a:noFill/>
          </a:ln>
        </p:spPr>
        <p:txBody>
          <a:bodyPr/>
          <a:lstStyle/>
          <a:p>
            <a:pPr algn="ctr" eaLnBrk="1" hangingPunct="1"/>
            <a:r>
              <a:rPr lang="en-US" sz="3600" b="1" dirty="0"/>
              <a:t>Provide / Utilize </a:t>
            </a:r>
            <a:br>
              <a:rPr lang="en-US" sz="3600" b="1" dirty="0"/>
            </a:br>
            <a:r>
              <a:rPr lang="en-US" sz="3600" b="1" dirty="0"/>
              <a:t>Personal Protective Equipment</a:t>
            </a:r>
          </a:p>
        </p:txBody>
      </p:sp>
      <p:graphicFrame>
        <p:nvGraphicFramePr>
          <p:cNvPr id="33864" name="Group 72"/>
          <p:cNvGraphicFramePr>
            <a:graphicFrameLocks noGrp="1"/>
          </p:cNvGraphicFramePr>
          <p:nvPr>
            <p:ph type="tbl" idx="1"/>
            <p:extLst>
              <p:ext uri="{D42A27DB-BD31-4B8C-83A1-F6EECF244321}">
                <p14:modId xmlns:p14="http://schemas.microsoft.com/office/powerpoint/2010/main" val="2814776576"/>
              </p:ext>
            </p:extLst>
          </p:nvPr>
        </p:nvGraphicFramePr>
        <p:xfrm>
          <a:off x="2781300" y="2560320"/>
          <a:ext cx="6629400" cy="4103285"/>
        </p:xfrm>
        <a:graphic>
          <a:graphicData uri="http://schemas.openxmlformats.org/drawingml/2006/table">
            <a:tbl>
              <a:tblPr/>
              <a:tblGrid>
                <a:gridCol w="3314700">
                  <a:extLst>
                    <a:ext uri="{9D8B030D-6E8A-4147-A177-3AD203B41FA5}">
                      <a16:colId xmlns:a16="http://schemas.microsoft.com/office/drawing/2014/main" val="20000"/>
                    </a:ext>
                  </a:extLst>
                </a:gridCol>
                <a:gridCol w="3314700">
                  <a:extLst>
                    <a:ext uri="{9D8B030D-6E8A-4147-A177-3AD203B41FA5}">
                      <a16:colId xmlns:a16="http://schemas.microsoft.com/office/drawing/2014/main" val="20001"/>
                    </a:ext>
                  </a:extLst>
                </a:gridCol>
              </a:tblGrid>
              <a:tr h="573002">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smtClean="0">
                          <a:ln>
                            <a:noFill/>
                          </a:ln>
                          <a:solidFill>
                            <a:schemeClr val="tx1"/>
                          </a:solidFill>
                          <a:effectLst/>
                          <a:latin typeface="Arial" charset="0"/>
                        </a:rPr>
                        <a:t>PPE Available</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smtClean="0">
                          <a:ln>
                            <a:noFill/>
                          </a:ln>
                          <a:solidFill>
                            <a:schemeClr val="tx1"/>
                          </a:solidFill>
                          <a:effectLst/>
                          <a:latin typeface="Arial" charset="0"/>
                        </a:rPr>
                        <a:t>Location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1363663">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Medical Gloves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Arial" charset="0"/>
                        </a:rPr>
                        <a:t> Nurses’ Offices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Arial" charset="0"/>
                        </a:rPr>
                        <a:t> Custodians’ Office Closets</a:t>
                      </a:r>
                    </a:p>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1" i="0" u="none" strike="noStrike" cap="none" normalizeH="0" baseline="0" dirty="0" smtClean="0">
                          <a:ln>
                            <a:noFill/>
                          </a:ln>
                          <a:solidFill>
                            <a:schemeClr val="tx1"/>
                          </a:solidFill>
                          <a:effectLst/>
                          <a:latin typeface="Arial" charset="0"/>
                        </a:rPr>
                        <a:t> Every classroom has a kit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which contains:</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gloves, 4x4 gauze,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a:t>
                      </a:r>
                      <a:r>
                        <a:rPr kumimoji="0" lang="en-US" sz="1600" b="1" i="0" u="none" strike="noStrike" cap="none" normalizeH="0" baseline="0" dirty="0" err="1" smtClean="0">
                          <a:ln>
                            <a:noFill/>
                          </a:ln>
                          <a:solidFill>
                            <a:schemeClr val="tx1"/>
                          </a:solidFill>
                          <a:effectLst/>
                          <a:latin typeface="Arial" charset="0"/>
                        </a:rPr>
                        <a:t>band-aids</a:t>
                      </a:r>
                      <a:r>
                        <a:rPr kumimoji="0" lang="en-US" sz="1600" b="1" i="0" u="none" strike="noStrike" cap="none" normalizeH="0" baseline="0" dirty="0" smtClean="0">
                          <a:ln>
                            <a:noFill/>
                          </a:ln>
                          <a:solidFill>
                            <a:schemeClr val="tx1"/>
                          </a:solidFill>
                          <a:effectLst/>
                          <a:latin typeface="Arial" charset="0"/>
                        </a:rPr>
                        <a:t>. </a:t>
                      </a:r>
                      <a:endParaRPr kumimoji="0" lang="en-US" sz="1600" b="0" i="0" u="none" strike="noStrike" cap="none" normalizeH="0" baseline="0" dirty="0" smtClean="0">
                        <a:ln>
                          <a:noFill/>
                        </a:ln>
                        <a:solidFill>
                          <a:schemeClr val="tx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79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Utility Gloves</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Char char="-"/>
                        <a:tabLst/>
                      </a:pPr>
                      <a:r>
                        <a:rPr kumimoji="0" lang="en-US" sz="1600" b="1" i="0" u="none" strike="noStrike" cap="none" normalizeH="0" baseline="0" smtClean="0">
                          <a:ln>
                            <a:noFill/>
                          </a:ln>
                          <a:solidFill>
                            <a:schemeClr val="tx1"/>
                          </a:solidFill>
                          <a:effectLst/>
                          <a:latin typeface="Arial" charset="0"/>
                        </a:rPr>
                        <a:t> Custodians, grounds and </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smtClean="0">
                          <a:ln>
                            <a:noFill/>
                          </a:ln>
                          <a:solidFill>
                            <a:schemeClr val="tx1"/>
                          </a:solidFill>
                          <a:effectLst/>
                          <a:latin typeface="Arial" charset="0"/>
                        </a:rPr>
                        <a:t>   maintenance closets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524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Gowns, face shields, masks</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1600" b="1" i="0" u="none" strike="noStrike" cap="none" normalizeH="0" baseline="0" dirty="0" smtClean="0">
                        <a:ln>
                          <a:noFill/>
                        </a:ln>
                        <a:solidFill>
                          <a:schemeClr val="tx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1600" b="1" i="0" u="none" strike="noStrike" cap="none" normalizeH="0" baseline="0" dirty="0" smtClean="0">
                          <a:ln>
                            <a:noFill/>
                          </a:ln>
                          <a:solidFill>
                            <a:schemeClr val="tx1"/>
                          </a:solidFill>
                          <a:effectLst/>
                          <a:latin typeface="Arial" charset="0"/>
                        </a:rPr>
                        <a:t>- Nurses’ Offices </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sp>
        <p:nvSpPr>
          <p:cNvPr id="3" name="Slide Number Placeholder 2"/>
          <p:cNvSpPr>
            <a:spLocks noGrp="1"/>
          </p:cNvSpPr>
          <p:nvPr>
            <p:ph type="sldNum" sz="quarter" idx="12"/>
          </p:nvPr>
        </p:nvSpPr>
        <p:spPr/>
        <p:txBody>
          <a:bodyPr/>
          <a:lstStyle/>
          <a:p>
            <a:pPr fontAlgn="base">
              <a:spcBef>
                <a:spcPct val="0"/>
              </a:spcBef>
              <a:spcAft>
                <a:spcPct val="0"/>
              </a:spcAft>
              <a:defRPr/>
            </a:pPr>
            <a:fld id="{1FE19552-7E2A-4BED-8D69-879835795E9D}" type="slidenum">
              <a:rPr lang="en-US" smtClean="0">
                <a:solidFill>
                  <a:schemeClr val="bg1"/>
                </a:solidFill>
              </a:rPr>
              <a:pPr fontAlgn="base">
                <a:spcBef>
                  <a:spcPct val="0"/>
                </a:spcBef>
                <a:spcAft>
                  <a:spcPct val="0"/>
                </a:spcAft>
                <a:defRPr/>
              </a:pPr>
              <a:t>50</a:t>
            </a:fld>
            <a:endParaRPr lang="en-US" dirty="0">
              <a:solidFill>
                <a:schemeClr val="bg1"/>
              </a:solidFill>
            </a:endParaRPr>
          </a:p>
        </p:txBody>
      </p:sp>
    </p:spTree>
    <p:extLst>
      <p:ext uri="{BB962C8B-B14F-4D97-AF65-F5344CB8AC3E}">
        <p14:creationId xmlns:p14="http://schemas.microsoft.com/office/powerpoint/2010/main" val="22538861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a:noFill/>
          <a:ln w="25400">
            <a:noFill/>
          </a:ln>
        </p:spPr>
        <p:txBody>
          <a:bodyPr/>
          <a:lstStyle/>
          <a:p>
            <a:pPr algn="ctr" eaLnBrk="1" hangingPunct="1"/>
            <a:r>
              <a:rPr lang="en-US" b="1" dirty="0" smtClean="0"/>
              <a:t>Housekeeping</a:t>
            </a:r>
          </a:p>
        </p:txBody>
      </p:sp>
      <p:sp>
        <p:nvSpPr>
          <p:cNvPr id="24579" name="Rectangle 3"/>
          <p:cNvSpPr>
            <a:spLocks noGrp="1" noChangeArrowheads="1"/>
          </p:cNvSpPr>
          <p:nvPr>
            <p:ph type="body" idx="1"/>
          </p:nvPr>
        </p:nvSpPr>
        <p:spPr>
          <a:xfrm>
            <a:off x="2930237" y="3491346"/>
            <a:ext cx="6705600" cy="3200400"/>
          </a:xfrm>
          <a:noFill/>
          <a:ln w="19050">
            <a:noFill/>
          </a:ln>
        </p:spPr>
        <p:txBody>
          <a:bodyPr/>
          <a:lstStyle/>
          <a:p>
            <a:pPr>
              <a:buFont typeface="Wingdings" panose="05000000000000000000" pitchFamily="2" charset="2"/>
              <a:buChar char="Ø"/>
            </a:pPr>
            <a:r>
              <a:rPr lang="en-US" sz="2400" b="1" dirty="0"/>
              <a:t>Clean and decontaminate all equipment and environmental surfaces which have been contaminated with blood or other potentially infectious materials</a:t>
            </a:r>
          </a:p>
          <a:p>
            <a:pPr eaLnBrk="1" hangingPunct="1">
              <a:buFont typeface="Wingdings" panose="05000000000000000000" pitchFamily="2" charset="2"/>
              <a:buChar char="Ø"/>
            </a:pPr>
            <a:r>
              <a:rPr lang="en-US" sz="2400" b="1" dirty="0" smtClean="0"/>
              <a:t>If </a:t>
            </a:r>
            <a:r>
              <a:rPr lang="en-US" sz="2400" b="1" dirty="0"/>
              <a:t>using bleach solution, ratio is 1 part bleach to 10 parts of water; cannot be kept longer than 24 hours.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51</a:t>
            </a:fld>
            <a:endParaRPr lang="en-US" dirty="0">
              <a:solidFill>
                <a:schemeClr val="bg1"/>
              </a:solidFill>
            </a:endParaRPr>
          </a:p>
        </p:txBody>
      </p:sp>
      <p:sp>
        <p:nvSpPr>
          <p:cNvPr id="24580" name="Rectangle 4"/>
          <p:cNvSpPr>
            <a:spLocks noChangeArrowheads="1"/>
          </p:cNvSpPr>
          <p:nvPr/>
        </p:nvSpPr>
        <p:spPr bwMode="auto">
          <a:xfrm>
            <a:off x="2032462" y="2184660"/>
            <a:ext cx="8153400" cy="1373188"/>
          </a:xfrm>
          <a:prstGeom prst="rect">
            <a:avLst/>
          </a:prstGeom>
          <a:noFill/>
          <a:ln w="9525">
            <a:noFill/>
            <a:miter lim="800000"/>
            <a:headEnd/>
            <a:tailEnd/>
          </a:ln>
        </p:spPr>
        <p:txBody>
          <a:bodyPr>
            <a:spAutoFit/>
          </a:bodyPr>
          <a:lstStyle/>
          <a:p>
            <a:pPr fontAlgn="base">
              <a:spcBef>
                <a:spcPct val="0"/>
              </a:spcBef>
              <a:spcAft>
                <a:spcPct val="0"/>
              </a:spcAft>
            </a:pPr>
            <a:r>
              <a:rPr lang="en-US" sz="2800" b="1" i="1" dirty="0">
                <a:solidFill>
                  <a:srgbClr val="000000"/>
                </a:solidFill>
                <a:latin typeface="Arial" charset="0"/>
              </a:rPr>
              <a:t>Contaminated surfaces can be a source of exposure, particularly to the Hepatitis B Virus which can survive for 7 days.</a:t>
            </a:r>
          </a:p>
        </p:txBody>
      </p:sp>
    </p:spTree>
    <p:extLst>
      <p:ext uri="{BB962C8B-B14F-4D97-AF65-F5344CB8AC3E}">
        <p14:creationId xmlns:p14="http://schemas.microsoft.com/office/powerpoint/2010/main" val="39670915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923011" y="694812"/>
            <a:ext cx="8229600" cy="1143000"/>
          </a:xfrm>
          <a:noFill/>
          <a:ln w="25400">
            <a:noFill/>
          </a:ln>
        </p:spPr>
        <p:txBody>
          <a:bodyPr/>
          <a:lstStyle/>
          <a:p>
            <a:pPr algn="ctr" eaLnBrk="1" hangingPunct="1"/>
            <a:r>
              <a:rPr lang="en-US" sz="3600" b="1" dirty="0"/>
              <a:t>Newark Board of Education</a:t>
            </a:r>
            <a:br>
              <a:rPr lang="en-US" sz="3600" b="1" dirty="0"/>
            </a:br>
            <a:r>
              <a:rPr lang="en-US" sz="3600" b="1" dirty="0"/>
              <a:t>Procedures Following an Exposure</a:t>
            </a:r>
          </a:p>
        </p:txBody>
      </p:sp>
      <p:sp>
        <p:nvSpPr>
          <p:cNvPr id="25603" name="Rectangle 3"/>
          <p:cNvSpPr>
            <a:spLocks noGrp="1" noChangeArrowheads="1"/>
          </p:cNvSpPr>
          <p:nvPr>
            <p:ph type="body" idx="1"/>
          </p:nvPr>
        </p:nvSpPr>
        <p:spPr>
          <a:xfrm>
            <a:off x="2388523" y="2385754"/>
            <a:ext cx="8229600" cy="4164676"/>
          </a:xfrm>
        </p:spPr>
        <p:txBody>
          <a:bodyPr/>
          <a:lstStyle/>
          <a:p>
            <a:pPr eaLnBrk="1" hangingPunct="1">
              <a:lnSpc>
                <a:spcPct val="80000"/>
              </a:lnSpc>
              <a:buFontTx/>
              <a:buNone/>
            </a:pPr>
            <a:r>
              <a:rPr lang="en-US" sz="2000" b="1" dirty="0"/>
              <a:t>#1     Wash area with soap and water</a:t>
            </a:r>
            <a:r>
              <a:rPr lang="en-US" sz="2000" b="1" dirty="0" smtClean="0"/>
              <a:t>.</a:t>
            </a:r>
          </a:p>
          <a:p>
            <a:pPr eaLnBrk="1" hangingPunct="1">
              <a:lnSpc>
                <a:spcPct val="80000"/>
              </a:lnSpc>
              <a:buFontTx/>
              <a:buNone/>
            </a:pPr>
            <a:endParaRPr lang="en-US" sz="900" b="1" dirty="0"/>
          </a:p>
          <a:p>
            <a:pPr eaLnBrk="1" hangingPunct="1">
              <a:lnSpc>
                <a:spcPct val="80000"/>
              </a:lnSpc>
              <a:buFontTx/>
              <a:buNone/>
            </a:pPr>
            <a:r>
              <a:rPr lang="en-US" sz="2000" b="1" dirty="0" smtClean="0"/>
              <a:t>#</a:t>
            </a:r>
            <a:r>
              <a:rPr lang="en-US" sz="2000" b="1" dirty="0"/>
              <a:t>2     If eyes or mucous membranes are</a:t>
            </a:r>
          </a:p>
          <a:p>
            <a:pPr eaLnBrk="1" hangingPunct="1">
              <a:lnSpc>
                <a:spcPct val="80000"/>
              </a:lnSpc>
              <a:buFontTx/>
              <a:buNone/>
            </a:pPr>
            <a:r>
              <a:rPr lang="en-US" sz="2000" b="1" dirty="0"/>
              <a:t>         involved, flush with copious amounts </a:t>
            </a:r>
          </a:p>
          <a:p>
            <a:pPr eaLnBrk="1" hangingPunct="1">
              <a:lnSpc>
                <a:spcPct val="80000"/>
              </a:lnSpc>
              <a:buFontTx/>
              <a:buNone/>
            </a:pPr>
            <a:r>
              <a:rPr lang="en-US" sz="2000" b="1" dirty="0"/>
              <a:t>         of water</a:t>
            </a:r>
            <a:r>
              <a:rPr lang="en-US" sz="2000" b="1" dirty="0" smtClean="0"/>
              <a:t>.</a:t>
            </a:r>
          </a:p>
          <a:p>
            <a:pPr eaLnBrk="1" hangingPunct="1">
              <a:lnSpc>
                <a:spcPct val="80000"/>
              </a:lnSpc>
              <a:buFontTx/>
              <a:buNone/>
            </a:pPr>
            <a:endParaRPr lang="en-US" sz="900" b="1" dirty="0"/>
          </a:p>
          <a:p>
            <a:pPr eaLnBrk="1" hangingPunct="1">
              <a:lnSpc>
                <a:spcPct val="80000"/>
              </a:lnSpc>
              <a:buFontTx/>
              <a:buNone/>
            </a:pPr>
            <a:r>
              <a:rPr lang="en-US" sz="2000" b="1" dirty="0" smtClean="0"/>
              <a:t>#</a:t>
            </a:r>
            <a:r>
              <a:rPr lang="en-US" sz="2000" b="1" dirty="0"/>
              <a:t>3     Immediately report the exposure to the</a:t>
            </a:r>
          </a:p>
          <a:p>
            <a:pPr eaLnBrk="1" hangingPunct="1">
              <a:lnSpc>
                <a:spcPct val="80000"/>
              </a:lnSpc>
              <a:buFontTx/>
              <a:buNone/>
            </a:pPr>
            <a:r>
              <a:rPr lang="en-US" sz="2000" b="1" dirty="0"/>
              <a:t>         school nurse; if nurse not present, </a:t>
            </a:r>
          </a:p>
          <a:p>
            <a:pPr eaLnBrk="1" hangingPunct="1">
              <a:lnSpc>
                <a:spcPct val="80000"/>
              </a:lnSpc>
              <a:buFontTx/>
              <a:buNone/>
            </a:pPr>
            <a:r>
              <a:rPr lang="en-US" sz="2000" b="1" dirty="0"/>
              <a:t>	     report to building principal. </a:t>
            </a:r>
            <a:endParaRPr lang="en-US" sz="2000" b="1" dirty="0" smtClean="0"/>
          </a:p>
          <a:p>
            <a:pPr eaLnBrk="1" hangingPunct="1">
              <a:lnSpc>
                <a:spcPct val="80000"/>
              </a:lnSpc>
              <a:buFontTx/>
              <a:buNone/>
            </a:pPr>
            <a:endParaRPr lang="en-US" sz="900" b="1" dirty="0"/>
          </a:p>
          <a:p>
            <a:pPr eaLnBrk="1" hangingPunct="1">
              <a:lnSpc>
                <a:spcPct val="80000"/>
              </a:lnSpc>
              <a:buFontTx/>
              <a:buNone/>
            </a:pPr>
            <a:r>
              <a:rPr lang="en-US" sz="2000" b="1" dirty="0" smtClean="0"/>
              <a:t>#</a:t>
            </a:r>
            <a:r>
              <a:rPr lang="en-US" sz="2000" b="1" dirty="0"/>
              <a:t>4     Make sure that an “Employee Exposure </a:t>
            </a:r>
          </a:p>
          <a:p>
            <a:pPr eaLnBrk="1" hangingPunct="1">
              <a:lnSpc>
                <a:spcPct val="80000"/>
              </a:lnSpc>
              <a:buFontTx/>
              <a:buNone/>
            </a:pPr>
            <a:r>
              <a:rPr lang="en-US" sz="2000" b="1" dirty="0"/>
              <a:t> 	     Report Form ” is completed. </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52</a:t>
            </a:fld>
            <a:endParaRPr lang="en-US" dirty="0">
              <a:solidFill>
                <a:schemeClr val="bg1"/>
              </a:solidFill>
            </a:endParaRPr>
          </a:p>
        </p:txBody>
      </p:sp>
    </p:spTree>
    <p:extLst>
      <p:ext uri="{BB962C8B-B14F-4D97-AF65-F5344CB8AC3E}">
        <p14:creationId xmlns:p14="http://schemas.microsoft.com/office/powerpoint/2010/main" val="22454351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1896687" y="497378"/>
            <a:ext cx="8305800" cy="1752600"/>
          </a:xfrm>
          <a:noFill/>
          <a:ln w="25400">
            <a:noFill/>
          </a:ln>
        </p:spPr>
        <p:txBody>
          <a:bodyPr/>
          <a:lstStyle/>
          <a:p>
            <a:pPr algn="ctr" eaLnBrk="1" hangingPunct="1"/>
            <a:r>
              <a:rPr lang="en-US" sz="3200" b="1" dirty="0"/>
              <a:t>PEOSH requires that the District provide employees with post-exposure evaluation and follow-up.</a:t>
            </a:r>
            <a:r>
              <a:rPr lang="en-US" dirty="0"/>
              <a:t> </a:t>
            </a:r>
          </a:p>
        </p:txBody>
      </p:sp>
      <p:sp>
        <p:nvSpPr>
          <p:cNvPr id="26627" name="Rectangle 3"/>
          <p:cNvSpPr>
            <a:spLocks noGrp="1" noChangeArrowheads="1"/>
          </p:cNvSpPr>
          <p:nvPr>
            <p:ph type="body" idx="1"/>
          </p:nvPr>
        </p:nvSpPr>
        <p:spPr>
          <a:xfrm>
            <a:off x="2667000" y="2514601"/>
            <a:ext cx="6934200" cy="3840163"/>
          </a:xfrm>
        </p:spPr>
        <p:txBody>
          <a:bodyPr/>
          <a:lstStyle/>
          <a:p>
            <a:pPr eaLnBrk="1" hangingPunct="1">
              <a:lnSpc>
                <a:spcPct val="90000"/>
              </a:lnSpc>
            </a:pPr>
            <a:r>
              <a:rPr lang="en-US" sz="2400" b="1" dirty="0"/>
              <a:t>This should happen within hours (not days) of the exposure.</a:t>
            </a:r>
            <a:endParaRPr lang="en-US" sz="1000" b="1" dirty="0"/>
          </a:p>
          <a:p>
            <a:pPr eaLnBrk="1" hangingPunct="1">
              <a:lnSpc>
                <a:spcPct val="90000"/>
              </a:lnSpc>
            </a:pPr>
            <a:r>
              <a:rPr lang="en-US" sz="2400" b="1" dirty="0" smtClean="0"/>
              <a:t>School </a:t>
            </a:r>
            <a:r>
              <a:rPr lang="en-US" sz="2400" b="1" dirty="0"/>
              <a:t>Nurse will make arrangements with Concentra Clinic.  </a:t>
            </a:r>
            <a:endParaRPr lang="en-US" sz="1000" b="1" dirty="0"/>
          </a:p>
          <a:p>
            <a:pPr eaLnBrk="1" hangingPunct="1">
              <a:lnSpc>
                <a:spcPct val="90000"/>
              </a:lnSpc>
            </a:pPr>
            <a:r>
              <a:rPr lang="en-US" sz="2400" b="1" dirty="0" smtClean="0"/>
              <a:t>Health </a:t>
            </a:r>
            <a:r>
              <a:rPr lang="en-US" sz="2400" b="1" dirty="0"/>
              <a:t>care provider must follow the latest US Public Health Service Guidelines for treatment, testing and follow-up (copies available in the Nurses’ Offices).</a:t>
            </a:r>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53</a:t>
            </a:fld>
            <a:endParaRPr lang="en-US" dirty="0">
              <a:solidFill>
                <a:schemeClr val="bg1"/>
              </a:solidFill>
            </a:endParaRPr>
          </a:p>
        </p:txBody>
      </p:sp>
    </p:spTree>
    <p:extLst>
      <p:ext uri="{BB962C8B-B14F-4D97-AF65-F5344CB8AC3E}">
        <p14:creationId xmlns:p14="http://schemas.microsoft.com/office/powerpoint/2010/main" val="3347462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noFill/>
          <a:ln w="25400">
            <a:noFill/>
          </a:ln>
        </p:spPr>
        <p:txBody>
          <a:bodyPr/>
          <a:lstStyle/>
          <a:p>
            <a:pPr algn="ctr" eaLnBrk="1" hangingPunct="1"/>
            <a:r>
              <a:rPr lang="en-US" sz="3600" b="1" dirty="0"/>
              <a:t>Medical Information about  Treatment is Confidential</a:t>
            </a:r>
          </a:p>
        </p:txBody>
      </p:sp>
      <p:sp>
        <p:nvSpPr>
          <p:cNvPr id="27651" name="Rectangle 3"/>
          <p:cNvSpPr>
            <a:spLocks noGrp="1" noChangeArrowheads="1"/>
          </p:cNvSpPr>
          <p:nvPr>
            <p:ph type="body" idx="1"/>
          </p:nvPr>
        </p:nvSpPr>
        <p:spPr>
          <a:xfrm>
            <a:off x="2609235" y="3671888"/>
            <a:ext cx="7743305" cy="2987676"/>
          </a:xfrm>
        </p:spPr>
        <p:txBody>
          <a:bodyPr/>
          <a:lstStyle/>
          <a:p>
            <a:pPr eaLnBrk="1" hangingPunct="1">
              <a:lnSpc>
                <a:spcPct val="80000"/>
              </a:lnSpc>
              <a:buFontTx/>
              <a:buNone/>
            </a:pPr>
            <a:r>
              <a:rPr lang="en-US" sz="2000" dirty="0"/>
              <a:t>   </a:t>
            </a:r>
          </a:p>
          <a:p>
            <a:pPr eaLnBrk="1" hangingPunct="1">
              <a:lnSpc>
                <a:spcPct val="80000"/>
              </a:lnSpc>
              <a:buFont typeface="Wingdings" panose="05000000000000000000" pitchFamily="2" charset="2"/>
              <a:buChar char="Ø"/>
            </a:pPr>
            <a:r>
              <a:rPr lang="en-US" sz="2400" b="1" dirty="0"/>
              <a:t>That the employee has been informed of</a:t>
            </a:r>
          </a:p>
          <a:p>
            <a:pPr eaLnBrk="1" hangingPunct="1">
              <a:lnSpc>
                <a:spcPct val="80000"/>
              </a:lnSpc>
              <a:buFontTx/>
              <a:buNone/>
            </a:pPr>
            <a:r>
              <a:rPr lang="en-US" sz="2400" b="1" dirty="0"/>
              <a:t>     the results of the evaluation</a:t>
            </a:r>
          </a:p>
          <a:p>
            <a:pPr eaLnBrk="1" hangingPunct="1">
              <a:lnSpc>
                <a:spcPct val="80000"/>
              </a:lnSpc>
              <a:buFontTx/>
              <a:buNone/>
            </a:pPr>
            <a:endParaRPr lang="en-US" sz="2400" b="1" dirty="0"/>
          </a:p>
          <a:p>
            <a:pPr eaLnBrk="1" hangingPunct="1">
              <a:lnSpc>
                <a:spcPct val="80000"/>
              </a:lnSpc>
              <a:buFont typeface="Wingdings" panose="05000000000000000000" pitchFamily="2" charset="2"/>
              <a:buChar char="Ø"/>
            </a:pPr>
            <a:r>
              <a:rPr lang="en-US" sz="2400" b="1" dirty="0"/>
              <a:t>That the employee has been told about any medical conditions resulting from the exposure which require further evaluation and treatment</a:t>
            </a:r>
          </a:p>
          <a:p>
            <a:pPr eaLnBrk="1" hangingPunct="1">
              <a:lnSpc>
                <a:spcPct val="80000"/>
              </a:lnSpc>
              <a:buFontTx/>
              <a:buNone/>
            </a:pPr>
            <a:endParaRPr lang="en-US" sz="2400" b="1" dirty="0"/>
          </a:p>
          <a:p>
            <a:pPr eaLnBrk="1" hangingPunct="1">
              <a:lnSpc>
                <a:spcPct val="80000"/>
              </a:lnSpc>
              <a:buFontTx/>
              <a:buNone/>
            </a:pPr>
            <a:endParaRPr lang="en-US" sz="2000" dirty="0"/>
          </a:p>
        </p:txBody>
      </p:sp>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54</a:t>
            </a:fld>
            <a:endParaRPr lang="en-US" dirty="0">
              <a:solidFill>
                <a:schemeClr val="bg1"/>
              </a:solidFill>
            </a:endParaRPr>
          </a:p>
        </p:txBody>
      </p:sp>
      <p:sp>
        <p:nvSpPr>
          <p:cNvPr id="27652" name="Text Box 4"/>
          <p:cNvSpPr txBox="1">
            <a:spLocks noChangeArrowheads="1"/>
          </p:cNvSpPr>
          <p:nvPr/>
        </p:nvSpPr>
        <p:spPr bwMode="auto">
          <a:xfrm>
            <a:off x="2123903" y="2446016"/>
            <a:ext cx="8016875" cy="1843088"/>
          </a:xfrm>
          <a:prstGeom prst="rect">
            <a:avLst/>
          </a:prstGeom>
          <a:noFill/>
          <a:ln w="9525">
            <a:noFill/>
            <a:miter lim="800000"/>
            <a:headEnd/>
            <a:tailEnd/>
          </a:ln>
        </p:spPr>
        <p:txBody>
          <a:bodyPr>
            <a:spAutoFit/>
          </a:bodyPr>
          <a:lstStyle/>
          <a:p>
            <a:pPr fontAlgn="base">
              <a:lnSpc>
                <a:spcPct val="90000"/>
              </a:lnSpc>
              <a:spcBef>
                <a:spcPct val="20000"/>
              </a:spcBef>
              <a:spcAft>
                <a:spcPct val="0"/>
              </a:spcAft>
            </a:pPr>
            <a:r>
              <a:rPr lang="en-US" sz="2800" b="1" i="1" dirty="0">
                <a:solidFill>
                  <a:srgbClr val="000000"/>
                </a:solidFill>
                <a:latin typeface="Arial" charset="0"/>
              </a:rPr>
              <a:t>The District is entitled to receive only the </a:t>
            </a:r>
          </a:p>
          <a:p>
            <a:pPr fontAlgn="base">
              <a:lnSpc>
                <a:spcPct val="90000"/>
              </a:lnSpc>
              <a:spcBef>
                <a:spcPct val="20000"/>
              </a:spcBef>
              <a:spcAft>
                <a:spcPct val="0"/>
              </a:spcAft>
            </a:pPr>
            <a:r>
              <a:rPr lang="en-US" sz="2800" b="1" i="1" dirty="0">
                <a:solidFill>
                  <a:srgbClr val="000000"/>
                </a:solidFill>
                <a:latin typeface="Arial" charset="0"/>
              </a:rPr>
              <a:t>following information from the treating </a:t>
            </a:r>
          </a:p>
          <a:p>
            <a:pPr fontAlgn="base">
              <a:lnSpc>
                <a:spcPct val="90000"/>
              </a:lnSpc>
              <a:spcBef>
                <a:spcPct val="20000"/>
              </a:spcBef>
              <a:spcAft>
                <a:spcPct val="0"/>
              </a:spcAft>
            </a:pPr>
            <a:r>
              <a:rPr lang="en-US" sz="2800" b="1" i="1" dirty="0">
                <a:solidFill>
                  <a:srgbClr val="000000"/>
                </a:solidFill>
                <a:latin typeface="Arial" charset="0"/>
              </a:rPr>
              <a:t>health care professional:</a:t>
            </a:r>
          </a:p>
          <a:p>
            <a:pPr fontAlgn="base">
              <a:spcBef>
                <a:spcPct val="0"/>
              </a:spcBef>
              <a:spcAft>
                <a:spcPct val="0"/>
              </a:spcAft>
            </a:pPr>
            <a:endParaRPr lang="en-US" sz="2800" b="1" i="1" dirty="0">
              <a:solidFill>
                <a:srgbClr val="000000"/>
              </a:solidFill>
              <a:latin typeface="Arial" charset="0"/>
            </a:endParaRPr>
          </a:p>
        </p:txBody>
      </p:sp>
    </p:spTree>
    <p:extLst>
      <p:ext uri="{BB962C8B-B14F-4D97-AF65-F5344CB8AC3E}">
        <p14:creationId xmlns:p14="http://schemas.microsoft.com/office/powerpoint/2010/main" val="158570930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fontAlgn="base">
              <a:spcBef>
                <a:spcPct val="0"/>
              </a:spcBef>
              <a:spcAft>
                <a:spcPct val="0"/>
              </a:spcAft>
              <a:defRPr/>
            </a:pPr>
            <a:fld id="{624F5FB9-D91C-4DE7-86B7-F74BCE5CB37D}" type="slidenum">
              <a:rPr lang="en-US" smtClean="0">
                <a:solidFill>
                  <a:schemeClr val="bg1"/>
                </a:solidFill>
              </a:rPr>
              <a:pPr fontAlgn="base">
                <a:spcBef>
                  <a:spcPct val="0"/>
                </a:spcBef>
                <a:spcAft>
                  <a:spcPct val="0"/>
                </a:spcAft>
                <a:defRPr/>
              </a:pPr>
              <a:t>55</a:t>
            </a:fld>
            <a:endParaRPr lang="en-US" dirty="0">
              <a:solidFill>
                <a:schemeClr val="bg1"/>
              </a:solidFill>
            </a:endParaRPr>
          </a:p>
        </p:txBody>
      </p:sp>
      <p:pic>
        <p:nvPicPr>
          <p:cNvPr id="28674" name="Picture 6" descr="j0254500"/>
          <p:cNvPicPr>
            <a:picLocks noGrp="1" noChangeAspect="1" noChangeArrowheads="1" noCrop="1"/>
          </p:cNvPicPr>
          <p:nvPr>
            <p:ph idx="4294967295"/>
          </p:nvPr>
        </p:nvPicPr>
        <p:blipFill>
          <a:blip r:embed="rId2"/>
          <a:srcRect/>
          <a:stretch>
            <a:fillRect/>
          </a:stretch>
        </p:blipFill>
        <p:spPr>
          <a:xfrm>
            <a:off x="0" y="3429000"/>
            <a:ext cx="1371600" cy="1371600"/>
          </a:xfrm>
          <a:noFill/>
        </p:spPr>
      </p:pic>
      <p:sp>
        <p:nvSpPr>
          <p:cNvPr id="28675" name="Text Box 8"/>
          <p:cNvSpPr txBox="1">
            <a:spLocks noChangeArrowheads="1"/>
          </p:cNvSpPr>
          <p:nvPr/>
        </p:nvSpPr>
        <p:spPr bwMode="auto">
          <a:xfrm>
            <a:off x="2237510" y="2612087"/>
            <a:ext cx="7467600" cy="1938992"/>
          </a:xfrm>
          <a:prstGeom prst="rect">
            <a:avLst/>
          </a:prstGeom>
          <a:noFill/>
          <a:ln w="25400">
            <a:solidFill>
              <a:schemeClr val="tx1"/>
            </a:solidFill>
            <a:miter lim="800000"/>
            <a:headEnd/>
            <a:tailEnd/>
          </a:ln>
        </p:spPr>
        <p:txBody>
          <a:bodyPr>
            <a:spAutoFit/>
          </a:bodyPr>
          <a:lstStyle/>
          <a:p>
            <a:pPr fontAlgn="base">
              <a:spcBef>
                <a:spcPct val="0"/>
              </a:spcBef>
              <a:spcAft>
                <a:spcPct val="0"/>
              </a:spcAft>
            </a:pPr>
            <a:r>
              <a:rPr lang="en-US" sz="2400" b="1" dirty="0" smtClean="0">
                <a:solidFill>
                  <a:srgbClr val="000000"/>
                </a:solidFill>
                <a:latin typeface="Arial" charset="0"/>
              </a:rPr>
              <a:t>contact</a:t>
            </a:r>
            <a:r>
              <a:rPr lang="en-US" sz="2400" b="1" dirty="0">
                <a:solidFill>
                  <a:srgbClr val="000000"/>
                </a:solidFill>
                <a:latin typeface="Arial" charset="0"/>
              </a:rPr>
              <a:t>:</a:t>
            </a:r>
          </a:p>
          <a:p>
            <a:pPr algn="ctr" fontAlgn="base">
              <a:spcBef>
                <a:spcPct val="0"/>
              </a:spcBef>
              <a:spcAft>
                <a:spcPct val="0"/>
              </a:spcAft>
            </a:pPr>
            <a:r>
              <a:rPr lang="en-US" sz="2400" b="1" dirty="0">
                <a:solidFill>
                  <a:srgbClr val="000000"/>
                </a:solidFill>
                <a:latin typeface="Arial" charset="0"/>
              </a:rPr>
              <a:t>Your School Nurse</a:t>
            </a:r>
            <a:br>
              <a:rPr lang="en-US" sz="2400" b="1" dirty="0">
                <a:solidFill>
                  <a:srgbClr val="000000"/>
                </a:solidFill>
                <a:latin typeface="Arial" charset="0"/>
              </a:rPr>
            </a:br>
            <a:r>
              <a:rPr lang="en-US" sz="2400" b="1" dirty="0">
                <a:solidFill>
                  <a:srgbClr val="000000"/>
                </a:solidFill>
                <a:latin typeface="Arial" charset="0"/>
              </a:rPr>
              <a:t>or </a:t>
            </a:r>
            <a:br>
              <a:rPr lang="en-US" sz="2400" b="1" dirty="0">
                <a:solidFill>
                  <a:srgbClr val="000000"/>
                </a:solidFill>
                <a:latin typeface="Arial" charset="0"/>
              </a:rPr>
            </a:br>
            <a:r>
              <a:rPr lang="en-US" sz="2400" b="1" dirty="0">
                <a:solidFill>
                  <a:srgbClr val="000000"/>
                </a:solidFill>
                <a:latin typeface="Arial" charset="0"/>
              </a:rPr>
              <a:t>The District’s </a:t>
            </a:r>
            <a:r>
              <a:rPr lang="en-US" sz="2400" b="1" dirty="0" err="1">
                <a:solidFill>
                  <a:srgbClr val="000000"/>
                </a:solidFill>
                <a:latin typeface="Arial" charset="0"/>
              </a:rPr>
              <a:t>Bloodborne</a:t>
            </a:r>
            <a:r>
              <a:rPr lang="en-US" sz="2400" b="1" dirty="0">
                <a:solidFill>
                  <a:srgbClr val="000000"/>
                </a:solidFill>
                <a:latin typeface="Arial" charset="0"/>
              </a:rPr>
              <a:t> Pathogens Coordinator: </a:t>
            </a:r>
          </a:p>
          <a:p>
            <a:pPr algn="ctr" fontAlgn="base">
              <a:spcBef>
                <a:spcPct val="0"/>
              </a:spcBef>
              <a:spcAft>
                <a:spcPct val="0"/>
              </a:spcAft>
            </a:pPr>
            <a:r>
              <a:rPr lang="en-US" sz="2400" b="1" dirty="0">
                <a:solidFill>
                  <a:srgbClr val="000000"/>
                </a:solidFill>
                <a:latin typeface="Arial" charset="0"/>
              </a:rPr>
              <a:t> </a:t>
            </a:r>
          </a:p>
        </p:txBody>
      </p:sp>
      <p:sp>
        <p:nvSpPr>
          <p:cNvPr id="28676" name="Text Box 9"/>
          <p:cNvSpPr txBox="1">
            <a:spLocks noChangeArrowheads="1"/>
          </p:cNvSpPr>
          <p:nvPr/>
        </p:nvSpPr>
        <p:spPr bwMode="auto">
          <a:xfrm>
            <a:off x="2120901" y="4953001"/>
            <a:ext cx="8143875" cy="1577975"/>
          </a:xfrm>
          <a:prstGeom prst="rect">
            <a:avLst/>
          </a:prstGeom>
          <a:noFill/>
          <a:ln w="25400">
            <a:solidFill>
              <a:schemeClr val="tx1"/>
            </a:solidFill>
            <a:miter lim="800000"/>
            <a:headEnd/>
            <a:tailEnd/>
          </a:ln>
        </p:spPr>
        <p:txBody>
          <a:bodyPr wrap="none">
            <a:spAutoFit/>
          </a:bodyPr>
          <a:lstStyle/>
          <a:p>
            <a:pPr algn="ctr" fontAlgn="base">
              <a:spcBef>
                <a:spcPct val="0"/>
              </a:spcBef>
              <a:spcAft>
                <a:spcPct val="0"/>
              </a:spcAft>
            </a:pPr>
            <a:r>
              <a:rPr lang="en-US" sz="2400" b="1">
                <a:solidFill>
                  <a:srgbClr val="000000"/>
                </a:solidFill>
                <a:latin typeface="Arial" charset="0"/>
              </a:rPr>
              <a:t>For questions about the District’s compliance with the </a:t>
            </a:r>
          </a:p>
          <a:p>
            <a:pPr algn="ctr" fontAlgn="base">
              <a:spcBef>
                <a:spcPct val="0"/>
              </a:spcBef>
              <a:spcAft>
                <a:spcPct val="0"/>
              </a:spcAft>
            </a:pPr>
            <a:r>
              <a:rPr lang="en-US" sz="2400" b="1">
                <a:solidFill>
                  <a:srgbClr val="000000"/>
                </a:solidFill>
                <a:latin typeface="Arial" charset="0"/>
              </a:rPr>
              <a:t>PEOSH Bloodborne Pathogens Standard, </a:t>
            </a:r>
          </a:p>
          <a:p>
            <a:pPr algn="ctr" fontAlgn="base">
              <a:spcBef>
                <a:spcPct val="0"/>
              </a:spcBef>
              <a:spcAft>
                <a:spcPct val="0"/>
              </a:spcAft>
            </a:pPr>
            <a:endParaRPr lang="en-US" sz="2400" b="1">
              <a:solidFill>
                <a:srgbClr val="000000"/>
              </a:solidFill>
              <a:latin typeface="Arial" charset="0"/>
            </a:endParaRPr>
          </a:p>
          <a:p>
            <a:pPr algn="ctr" fontAlgn="base">
              <a:spcBef>
                <a:spcPct val="0"/>
              </a:spcBef>
              <a:spcAft>
                <a:spcPct val="0"/>
              </a:spcAft>
            </a:pPr>
            <a:r>
              <a:rPr lang="en-US" sz="2400" b="1">
                <a:solidFill>
                  <a:srgbClr val="000000"/>
                </a:solidFill>
                <a:latin typeface="Arial" charset="0"/>
              </a:rPr>
              <a:t>contact PEOSH at:  609-984-1863</a:t>
            </a:r>
          </a:p>
        </p:txBody>
      </p:sp>
      <p:sp>
        <p:nvSpPr>
          <p:cNvPr id="4" name="Rectangle 3"/>
          <p:cNvSpPr/>
          <p:nvPr/>
        </p:nvSpPr>
        <p:spPr>
          <a:xfrm>
            <a:off x="2923310" y="610633"/>
            <a:ext cx="6096000" cy="1200329"/>
          </a:xfrm>
          <a:prstGeom prst="rect">
            <a:avLst/>
          </a:prstGeom>
        </p:spPr>
        <p:txBody>
          <a:bodyPr>
            <a:spAutoFit/>
          </a:bodyPr>
          <a:lstStyle/>
          <a:p>
            <a:pPr algn="ctr"/>
            <a:r>
              <a:rPr lang="en-US" sz="2400" dirty="0">
                <a:solidFill>
                  <a:schemeClr val="bg1"/>
                </a:solidFill>
              </a:rPr>
              <a:t>For questions about the Newark Board of Education’s </a:t>
            </a:r>
            <a:r>
              <a:rPr lang="en-US" sz="2400" dirty="0" err="1">
                <a:solidFill>
                  <a:schemeClr val="bg1"/>
                </a:solidFill>
              </a:rPr>
              <a:t>Bloodborne</a:t>
            </a:r>
            <a:r>
              <a:rPr lang="en-US" sz="2400" dirty="0">
                <a:solidFill>
                  <a:schemeClr val="bg1"/>
                </a:solidFill>
              </a:rPr>
              <a:t> Pathogens Exposure Control </a:t>
            </a:r>
            <a:r>
              <a:rPr lang="en-US" sz="2400" dirty="0" smtClean="0">
                <a:solidFill>
                  <a:schemeClr val="bg1"/>
                </a:solidFill>
              </a:rPr>
              <a:t>Plan </a:t>
            </a:r>
            <a:endParaRPr lang="en-US" sz="2400" dirty="0">
              <a:solidFill>
                <a:schemeClr val="bg1"/>
              </a:solidFill>
            </a:endParaRPr>
          </a:p>
        </p:txBody>
      </p:sp>
    </p:spTree>
    <p:extLst>
      <p:ext uri="{BB962C8B-B14F-4D97-AF65-F5344CB8AC3E}">
        <p14:creationId xmlns:p14="http://schemas.microsoft.com/office/powerpoint/2010/main" val="158523480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2F182-BDE5-F54B-918D-323A7A1B7194}"/>
              </a:ext>
            </a:extLst>
          </p:cNvPr>
          <p:cNvSpPr>
            <a:spLocks noGrp="1"/>
          </p:cNvSpPr>
          <p:nvPr>
            <p:ph type="title"/>
          </p:nvPr>
        </p:nvSpPr>
        <p:spPr>
          <a:xfrm>
            <a:off x="642966" y="1607012"/>
            <a:ext cx="3767328" cy="5095421"/>
          </a:xfrm>
        </p:spPr>
        <p:txBody>
          <a:bodyPr anchor="ctr">
            <a:normAutofit/>
          </a:bodyPr>
          <a:lstStyle/>
          <a:p>
            <a:r>
              <a:rPr lang="en-US" dirty="0">
                <a:solidFill>
                  <a:schemeClr val="tx1"/>
                </a:solidFill>
              </a:rPr>
              <a:t>What will Students Be Learning In Summer School?</a:t>
            </a:r>
          </a:p>
        </p:txBody>
      </p:sp>
      <p:sp>
        <p:nvSpPr>
          <p:cNvPr id="5" name="Content Placeholder 4">
            <a:extLst>
              <a:ext uri="{FF2B5EF4-FFF2-40B4-BE49-F238E27FC236}">
                <a16:creationId xmlns:a16="http://schemas.microsoft.com/office/drawing/2014/main" id="{C228C8C2-E688-1740-B94F-7812E241C98F}"/>
              </a:ext>
            </a:extLst>
          </p:cNvPr>
          <p:cNvSpPr>
            <a:spLocks noGrp="1"/>
          </p:cNvSpPr>
          <p:nvPr>
            <p:ph type="body" idx="1"/>
          </p:nvPr>
        </p:nvSpPr>
        <p:spPr>
          <a:xfrm>
            <a:off x="5032196" y="1826919"/>
            <a:ext cx="5899151" cy="5095421"/>
          </a:xfrm>
        </p:spPr>
        <p:txBody>
          <a:bodyPr anchor="ctr">
            <a:normAutofit/>
          </a:bodyPr>
          <a:lstStyle/>
          <a:p>
            <a:r>
              <a:rPr lang="en-US" sz="1600" dirty="0">
                <a:latin typeface="Berlin Sans FB" panose="020E0602020502020306" pitchFamily="34" charset="0"/>
              </a:rPr>
              <a:t>Rising 1</a:t>
            </a:r>
            <a:r>
              <a:rPr lang="en-US" sz="1600" baseline="30000" dirty="0">
                <a:latin typeface="Berlin Sans FB" panose="020E0602020502020306" pitchFamily="34" charset="0"/>
              </a:rPr>
              <a:t>st</a:t>
            </a:r>
            <a:r>
              <a:rPr lang="en-US" sz="1600" dirty="0">
                <a:latin typeface="Berlin Sans FB" panose="020E0602020502020306" pitchFamily="34" charset="0"/>
              </a:rPr>
              <a:t> Graders: Phonics, reading, writing with an emphasis on general knowledge, and mathematics</a:t>
            </a:r>
          </a:p>
          <a:p>
            <a:r>
              <a:rPr lang="en-US" sz="1600" dirty="0">
                <a:latin typeface="Berlin Sans FB" panose="020E0602020502020306" pitchFamily="34" charset="0"/>
              </a:rPr>
              <a:t>Rising 2</a:t>
            </a:r>
            <a:r>
              <a:rPr lang="en-US" sz="1600" baseline="30000" dirty="0">
                <a:latin typeface="Berlin Sans FB" panose="020E0602020502020306" pitchFamily="34" charset="0"/>
              </a:rPr>
              <a:t>nd</a:t>
            </a:r>
            <a:r>
              <a:rPr lang="en-US" sz="1600" dirty="0">
                <a:latin typeface="Berlin Sans FB" panose="020E0602020502020306" pitchFamily="34" charset="0"/>
              </a:rPr>
              <a:t> and 3</a:t>
            </a:r>
            <a:r>
              <a:rPr lang="en-US" sz="1600" baseline="30000" dirty="0">
                <a:latin typeface="Berlin Sans FB" panose="020E0602020502020306" pitchFamily="34" charset="0"/>
              </a:rPr>
              <a:t>rd</a:t>
            </a:r>
            <a:r>
              <a:rPr lang="en-US" sz="1600" dirty="0">
                <a:latin typeface="Berlin Sans FB" panose="020E0602020502020306" pitchFamily="34" charset="0"/>
              </a:rPr>
              <a:t> Graders: Phonics, reading, writing with a focus on science content and mathematics</a:t>
            </a:r>
          </a:p>
          <a:p>
            <a:r>
              <a:rPr lang="en-US" sz="1600" dirty="0">
                <a:latin typeface="Berlin Sans FB" panose="020E0602020502020306" pitchFamily="34" charset="0"/>
              </a:rPr>
              <a:t>Rising Grades 4-8: Language arts literacy with an emphasis on writing and social studies, and mathematics</a:t>
            </a:r>
          </a:p>
          <a:p>
            <a:r>
              <a:rPr lang="en-US" sz="1600" dirty="0">
                <a:latin typeface="Berlin Sans FB" panose="020E0602020502020306" pitchFamily="34" charset="0"/>
              </a:rPr>
              <a:t>Every student will receive a learning kit (notebook, pencils, crayons, markers, ruler, protractor, scissors, glue, watercolor paints, watercolor paper, construction paper). </a:t>
            </a:r>
          </a:p>
          <a:p>
            <a:r>
              <a:rPr lang="en-US" sz="1600" dirty="0">
                <a:latin typeface="Berlin Sans FB" panose="020E0602020502020306" pitchFamily="34" charset="0"/>
              </a:rPr>
              <a:t>The kits will be issued to individual students for their use only. </a:t>
            </a:r>
          </a:p>
          <a:p>
            <a:r>
              <a:rPr lang="en-US" sz="1600" dirty="0">
                <a:latin typeface="Berlin Sans FB" panose="020E0602020502020306" pitchFamily="34" charset="0"/>
              </a:rPr>
              <a:t>Software: </a:t>
            </a:r>
            <a:r>
              <a:rPr lang="en-US" sz="1600" dirty="0" err="1">
                <a:latin typeface="Berlin Sans FB" panose="020E0602020502020306" pitchFamily="34" charset="0"/>
              </a:rPr>
              <a:t>Lexia</a:t>
            </a:r>
            <a:r>
              <a:rPr lang="en-US" sz="1600" dirty="0">
                <a:latin typeface="Berlin Sans FB" panose="020E0602020502020306" pitchFamily="34" charset="0"/>
              </a:rPr>
              <a:t> Reading and </a:t>
            </a:r>
            <a:r>
              <a:rPr lang="en-US" sz="1600" dirty="0" err="1">
                <a:latin typeface="Berlin Sans FB" panose="020E0602020502020306" pitchFamily="34" charset="0"/>
              </a:rPr>
              <a:t>iReady</a:t>
            </a:r>
            <a:r>
              <a:rPr lang="en-US" sz="1600" dirty="0">
                <a:latin typeface="Berlin Sans FB" panose="020E0602020502020306" pitchFamily="34" charset="0"/>
              </a:rPr>
              <a:t> Mathematics will be used in the instructional program and available to all students.</a:t>
            </a:r>
          </a:p>
        </p:txBody>
      </p:sp>
      <p:sp>
        <p:nvSpPr>
          <p:cNvPr id="3" name="Slide Number Placeholder 2"/>
          <p:cNvSpPr>
            <a:spLocks noGrp="1"/>
          </p:cNvSpPr>
          <p:nvPr>
            <p:ph type="sldNum"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5804F293-1211-244D-8644-4B5E87694B56}" type="slidenum">
              <a:rPr kumimoji="0" lang="en-US"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56</a:t>
            </a:fld>
            <a:endParaRPr kumimoji="0" lang="en-US"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5514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F62F182-BDE5-F54B-918D-323A7A1B7194}"/>
              </a:ext>
            </a:extLst>
          </p:cNvPr>
          <p:cNvSpPr>
            <a:spLocks noGrp="1"/>
          </p:cNvSpPr>
          <p:nvPr>
            <p:ph type="title"/>
          </p:nvPr>
        </p:nvSpPr>
        <p:spPr>
          <a:xfrm>
            <a:off x="643467" y="640080"/>
            <a:ext cx="3096427" cy="5613236"/>
          </a:xfrm>
        </p:spPr>
        <p:txBody>
          <a:bodyPr anchor="ctr">
            <a:normAutofit/>
          </a:bodyPr>
          <a:lstStyle/>
          <a:p>
            <a:r>
              <a:rPr lang="en-US" dirty="0">
                <a:solidFill>
                  <a:schemeClr val="tx1"/>
                </a:solidFill>
              </a:rPr>
              <a:t>How Will Students Be Supported? </a:t>
            </a:r>
          </a:p>
        </p:txBody>
      </p:sp>
      <p:sp>
        <p:nvSpPr>
          <p:cNvPr id="5" name="Content Placeholder 4">
            <a:extLst>
              <a:ext uri="{FF2B5EF4-FFF2-40B4-BE49-F238E27FC236}">
                <a16:creationId xmlns:a16="http://schemas.microsoft.com/office/drawing/2014/main" id="{C228C8C2-E688-1740-B94F-7812E241C98F}"/>
              </a:ext>
            </a:extLst>
          </p:cNvPr>
          <p:cNvSpPr>
            <a:spLocks noGrp="1"/>
          </p:cNvSpPr>
          <p:nvPr>
            <p:ph type="body" idx="1"/>
          </p:nvPr>
        </p:nvSpPr>
        <p:spPr>
          <a:xfrm>
            <a:off x="4591752" y="2299851"/>
            <a:ext cx="6848715" cy="2293693"/>
          </a:xfrm>
        </p:spPr>
        <p:txBody>
          <a:bodyPr anchor="ctr">
            <a:normAutofit/>
          </a:bodyPr>
          <a:lstStyle/>
          <a:p>
            <a:r>
              <a:rPr lang="en-US" sz="1600" dirty="0">
                <a:latin typeface="Berlin Sans FB" panose="020E0602020502020306" pitchFamily="34" charset="0"/>
              </a:rPr>
              <a:t>At the school site the following professionals will be supporting your child:  Principal, two school nurses, school counselor, classroom teacher and Academic Interventionist.</a:t>
            </a:r>
          </a:p>
          <a:p>
            <a:r>
              <a:rPr lang="en-US" sz="1600" dirty="0">
                <a:latin typeface="Berlin Sans FB" panose="020E0602020502020306" pitchFamily="34" charset="0"/>
              </a:rPr>
              <a:t>Each morning will begin with a Social Emotional Check-in by the teacher. </a:t>
            </a:r>
          </a:p>
          <a:p>
            <a:r>
              <a:rPr lang="en-US" sz="1600" dirty="0">
                <a:latin typeface="Berlin Sans FB" panose="020E0602020502020306" pitchFamily="34" charset="0"/>
              </a:rPr>
              <a:t>All staff and students will practice these five Social and Emotional Practices:</a:t>
            </a:r>
          </a:p>
          <a:p>
            <a:endParaRPr lang="en-US" sz="2000" dirty="0"/>
          </a:p>
        </p:txBody>
      </p:sp>
      <p:sp>
        <p:nvSpPr>
          <p:cNvPr id="6" name="Slide Number Placeholder 5"/>
          <p:cNvSpPr>
            <a:spLocks noGrp="1"/>
          </p:cNvSpPr>
          <p:nvPr>
            <p:ph type="sldNum" idx="12"/>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fld id="{5804F293-1211-244D-8644-4B5E87694B56}" type="slidenum">
              <a:rPr kumimoji="0" lang="en-US" sz="3200" b="0" i="0" u="none" strike="noStrike" kern="1200" cap="none" spc="0" normalizeH="0" baseline="0" noProof="0" smtClean="0">
                <a:ln>
                  <a:noFill/>
                </a:ln>
                <a:solidFill>
                  <a:schemeClr val="bg1"/>
                </a:solidFill>
                <a:effectLst/>
                <a:uLnTx/>
                <a:uFillTx/>
                <a:latin typeface="Calibri" panose="020F0502020204030204"/>
                <a:ea typeface="+mn-ea"/>
                <a:cs typeface="+mn-cs"/>
              </a:rPr>
              <a:pPr marL="0" marR="0" lvl="0" indent="0" defTabSz="914400" rtl="0" eaLnBrk="1" fontAlgn="auto" latinLnBrk="0" hangingPunct="1">
                <a:lnSpc>
                  <a:spcPct val="100000"/>
                </a:lnSpc>
                <a:spcBef>
                  <a:spcPts val="0"/>
                </a:spcBef>
                <a:spcAft>
                  <a:spcPts val="0"/>
                </a:spcAft>
                <a:buClrTx/>
                <a:buSzTx/>
                <a:buFontTx/>
                <a:buNone/>
                <a:tabLst/>
                <a:defRPr/>
              </a:pPr>
              <a:t>57</a:t>
            </a:fld>
            <a:endParaRPr kumimoji="0" lang="en-US" sz="3200" b="0" i="0" u="none" strike="noStrike" kern="1200" cap="none" spc="0" normalizeH="0" baseline="0" noProof="0" dirty="0">
              <a:ln>
                <a:noFill/>
              </a:ln>
              <a:solidFill>
                <a:schemeClr val="bg1"/>
              </a:solidFill>
              <a:effectLst/>
              <a:uLnTx/>
              <a:uFillTx/>
              <a:latin typeface="Calibri" panose="020F0502020204030204"/>
              <a:ea typeface="+mn-ea"/>
              <a:cs typeface="+mn-cs"/>
            </a:endParaRPr>
          </a:p>
        </p:txBody>
      </p:sp>
      <p:pic>
        <p:nvPicPr>
          <p:cNvPr id="3" name="Picture 2" descr="A screenshot of a cell phone&#10;&#10;Description automatically generated">
            <a:extLst>
              <a:ext uri="{FF2B5EF4-FFF2-40B4-BE49-F238E27FC236}">
                <a16:creationId xmlns:a16="http://schemas.microsoft.com/office/drawing/2014/main" id="{6E7E7D47-922F-0C4B-B899-3C37A5F8AF0A}"/>
              </a:ext>
            </a:extLst>
          </p:cNvPr>
          <p:cNvPicPr>
            <a:picLocks noChangeAspect="1"/>
          </p:cNvPicPr>
          <p:nvPr/>
        </p:nvPicPr>
        <p:blipFill>
          <a:blip r:embed="rId2"/>
          <a:stretch>
            <a:fillRect/>
          </a:stretch>
        </p:blipFill>
        <p:spPr>
          <a:xfrm>
            <a:off x="4699818" y="4255497"/>
            <a:ext cx="6894236" cy="2447452"/>
          </a:xfrm>
          <a:prstGeom prst="rect">
            <a:avLst/>
          </a:prstGeom>
        </p:spPr>
      </p:pic>
    </p:spTree>
    <p:extLst>
      <p:ext uri="{BB962C8B-B14F-4D97-AF65-F5344CB8AC3E}">
        <p14:creationId xmlns:p14="http://schemas.microsoft.com/office/powerpoint/2010/main" val="30636516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fld id="{3B4E5864-AFF2-4ADA-A883-494A1CE2377B}" type="slidenum">
              <a:rPr lang="en-US" smtClean="0"/>
              <a:t>6</a:t>
            </a:fld>
            <a:endParaRPr lang="en-US"/>
          </a:p>
        </p:txBody>
      </p:sp>
      <p:sp>
        <p:nvSpPr>
          <p:cNvPr id="7" name="Text Placeholder 2"/>
          <p:cNvSpPr txBox="1">
            <a:spLocks/>
          </p:cNvSpPr>
          <p:nvPr/>
        </p:nvSpPr>
        <p:spPr>
          <a:xfrm>
            <a:off x="1916050" y="1493309"/>
            <a:ext cx="822116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Step 2: Temperature Check </a:t>
            </a:r>
            <a:endParaRPr lang="en-US" sz="3200" dirty="0">
              <a:solidFill>
                <a:schemeClr val="bg1"/>
              </a:solidFill>
            </a:endParaRPr>
          </a:p>
        </p:txBody>
      </p:sp>
      <p:pic>
        <p:nvPicPr>
          <p:cNvPr id="2" name="Picture 1" descr="IMG_8504.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47917" y="3087980"/>
            <a:ext cx="3908419" cy="2833605"/>
          </a:xfrm>
          <a:prstGeom prst="rect">
            <a:avLst/>
          </a:prstGeom>
        </p:spPr>
      </p:pic>
      <p:pic>
        <p:nvPicPr>
          <p:cNvPr id="10" name="Picture 9" descr="IMG_85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907117" y="3069333"/>
            <a:ext cx="3897741" cy="2881574"/>
          </a:xfrm>
          <a:prstGeom prst="rect">
            <a:avLst/>
          </a:prstGeom>
        </p:spPr>
      </p:pic>
      <p:pic>
        <p:nvPicPr>
          <p:cNvPr id="12" name="Picture 11" descr="IMG_8519.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836716" y="3170719"/>
            <a:ext cx="3908415" cy="2668127"/>
          </a:xfrm>
          <a:prstGeom prst="rect">
            <a:avLst/>
          </a:prstGeom>
        </p:spPr>
      </p:pic>
      <p:pic>
        <p:nvPicPr>
          <p:cNvPr id="13" name="Picture 12" descr="IMG_8528.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730968" y="3147374"/>
            <a:ext cx="3887069" cy="2736162"/>
          </a:xfrm>
          <a:prstGeom prst="rect">
            <a:avLst/>
          </a:prstGeom>
        </p:spPr>
      </p:pic>
      <p:sp>
        <p:nvSpPr>
          <p:cNvPr id="8" name="Rectangle 7"/>
          <p:cNvSpPr/>
          <p:nvPr/>
        </p:nvSpPr>
        <p:spPr>
          <a:xfrm>
            <a:off x="3335191" y="838052"/>
            <a:ext cx="5382884" cy="646331"/>
          </a:xfrm>
          <a:prstGeom prst="rect">
            <a:avLst/>
          </a:prstGeom>
        </p:spPr>
        <p:txBody>
          <a:bodyPr wrap="none">
            <a:spAutoFit/>
          </a:bodyPr>
          <a:lstStyle/>
          <a:p>
            <a:r>
              <a:rPr lang="en-US" sz="3600" dirty="0">
                <a:solidFill>
                  <a:schemeClr val="bg1"/>
                </a:solidFill>
              </a:rPr>
              <a:t>Summer Staff Orientation</a:t>
            </a:r>
          </a:p>
        </p:txBody>
      </p:sp>
    </p:spTree>
    <p:extLst>
      <p:ext uri="{BB962C8B-B14F-4D97-AF65-F5344CB8AC3E}">
        <p14:creationId xmlns:p14="http://schemas.microsoft.com/office/powerpoint/2010/main" val="12546915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fld id="{3B4E5864-AFF2-4ADA-A883-494A1CE2377B}" type="slidenum">
              <a:rPr lang="en-US" smtClean="0"/>
              <a:t>7</a:t>
            </a:fld>
            <a:endParaRPr lang="en-US"/>
          </a:p>
        </p:txBody>
      </p:sp>
      <p:sp>
        <p:nvSpPr>
          <p:cNvPr id="7" name="Text Placeholder 2"/>
          <p:cNvSpPr txBox="1">
            <a:spLocks/>
          </p:cNvSpPr>
          <p:nvPr/>
        </p:nvSpPr>
        <p:spPr>
          <a:xfrm>
            <a:off x="1752659" y="1530478"/>
            <a:ext cx="822116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Step 3: Footwear </a:t>
            </a:r>
            <a:r>
              <a:rPr lang="en-US" sz="3200" dirty="0">
                <a:solidFill>
                  <a:schemeClr val="bg1"/>
                </a:solidFill>
              </a:rPr>
              <a:t>Sanitizing </a:t>
            </a:r>
          </a:p>
        </p:txBody>
      </p:sp>
      <p:pic>
        <p:nvPicPr>
          <p:cNvPr id="2" name="Picture 1" descr="IMG_8506.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472713" y="3006290"/>
            <a:ext cx="4151511" cy="2770515"/>
          </a:xfrm>
          <a:prstGeom prst="rect">
            <a:avLst/>
          </a:prstGeom>
        </p:spPr>
      </p:pic>
      <p:pic>
        <p:nvPicPr>
          <p:cNvPr id="10" name="Picture 9" descr="IMG_85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518756" y="2988114"/>
            <a:ext cx="4172854" cy="2785524"/>
          </a:xfrm>
          <a:prstGeom prst="rect">
            <a:avLst/>
          </a:prstGeom>
        </p:spPr>
      </p:pic>
      <p:pic>
        <p:nvPicPr>
          <p:cNvPr id="11" name="Picture 10" descr="IMG_8521.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5544411" y="2982780"/>
            <a:ext cx="4183527" cy="2785524"/>
          </a:xfrm>
          <a:prstGeom prst="rect">
            <a:avLst/>
          </a:prstGeom>
        </p:spPr>
      </p:pic>
      <p:pic>
        <p:nvPicPr>
          <p:cNvPr id="12" name="Picture 11" descr="IMG_8529.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8608473" y="3005177"/>
            <a:ext cx="4140838" cy="2783413"/>
          </a:xfrm>
          <a:prstGeom prst="rect">
            <a:avLst/>
          </a:prstGeom>
        </p:spPr>
      </p:pic>
      <p:sp>
        <p:nvSpPr>
          <p:cNvPr id="8" name="Rectangle 7"/>
          <p:cNvSpPr/>
          <p:nvPr/>
        </p:nvSpPr>
        <p:spPr>
          <a:xfrm>
            <a:off x="3171801" y="888013"/>
            <a:ext cx="5382884" cy="646331"/>
          </a:xfrm>
          <a:prstGeom prst="rect">
            <a:avLst/>
          </a:prstGeom>
        </p:spPr>
        <p:txBody>
          <a:bodyPr wrap="none">
            <a:spAutoFit/>
          </a:bodyPr>
          <a:lstStyle/>
          <a:p>
            <a:r>
              <a:rPr lang="en-US" sz="3600" dirty="0">
                <a:solidFill>
                  <a:schemeClr val="bg1"/>
                </a:solidFill>
              </a:rPr>
              <a:t>Summer Staff Orientation</a:t>
            </a:r>
          </a:p>
        </p:txBody>
      </p:sp>
    </p:spTree>
    <p:extLst>
      <p:ext uri="{BB962C8B-B14F-4D97-AF65-F5344CB8AC3E}">
        <p14:creationId xmlns:p14="http://schemas.microsoft.com/office/powerpoint/2010/main" val="20199334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idx="12"/>
          </p:nvPr>
        </p:nvSpPr>
        <p:spPr/>
        <p:txBody>
          <a:bodyPr/>
          <a:lstStyle/>
          <a:p>
            <a:fld id="{3B4E5864-AFF2-4ADA-A883-494A1CE2377B}" type="slidenum">
              <a:rPr lang="en-US" smtClean="0"/>
              <a:t>8</a:t>
            </a:fld>
            <a:endParaRPr lang="en-US"/>
          </a:p>
        </p:txBody>
      </p:sp>
      <p:sp>
        <p:nvSpPr>
          <p:cNvPr id="7" name="Text Placeholder 2"/>
          <p:cNvSpPr txBox="1">
            <a:spLocks/>
          </p:cNvSpPr>
          <p:nvPr/>
        </p:nvSpPr>
        <p:spPr>
          <a:xfrm>
            <a:off x="1957614" y="1534568"/>
            <a:ext cx="8221167" cy="82391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3200" dirty="0" smtClean="0">
                <a:solidFill>
                  <a:schemeClr val="bg1"/>
                </a:solidFill>
              </a:rPr>
              <a:t>Step 4: Hand Washing/Sanitizing</a:t>
            </a:r>
            <a:endParaRPr lang="en-US" sz="3200" dirty="0">
              <a:solidFill>
                <a:schemeClr val="bg1"/>
              </a:solidFill>
            </a:endParaRPr>
          </a:p>
        </p:txBody>
      </p:sp>
      <p:pic>
        <p:nvPicPr>
          <p:cNvPr id="2" name="Picture 1" descr="IMG_853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1866" y="2975647"/>
            <a:ext cx="4147911" cy="2785524"/>
          </a:xfrm>
          <a:prstGeom prst="rect">
            <a:avLst/>
          </a:prstGeom>
        </p:spPr>
      </p:pic>
      <p:pic>
        <p:nvPicPr>
          <p:cNvPr id="10" name="Picture 9" descr="IMG_85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562216" y="2986320"/>
            <a:ext cx="4126571" cy="2785523"/>
          </a:xfrm>
          <a:prstGeom prst="rect">
            <a:avLst/>
          </a:prstGeom>
        </p:spPr>
      </p:pic>
      <p:pic>
        <p:nvPicPr>
          <p:cNvPr id="11" name="Picture 10" descr="IMG_8516.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2563241" y="3018333"/>
            <a:ext cx="4062542" cy="2785522"/>
          </a:xfrm>
          <a:prstGeom prst="rect">
            <a:avLst/>
          </a:prstGeom>
        </p:spPr>
      </p:pic>
      <p:pic>
        <p:nvPicPr>
          <p:cNvPr id="12" name="Picture 11" descr="IMG_8507.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435731" y="3007662"/>
            <a:ext cx="4083885" cy="2785522"/>
          </a:xfrm>
          <a:prstGeom prst="rect">
            <a:avLst/>
          </a:prstGeom>
        </p:spPr>
      </p:pic>
      <p:sp>
        <p:nvSpPr>
          <p:cNvPr id="8" name="Rectangle 7"/>
          <p:cNvSpPr/>
          <p:nvPr/>
        </p:nvSpPr>
        <p:spPr>
          <a:xfrm>
            <a:off x="3376755" y="820789"/>
            <a:ext cx="5382884" cy="646331"/>
          </a:xfrm>
          <a:prstGeom prst="rect">
            <a:avLst/>
          </a:prstGeom>
        </p:spPr>
        <p:txBody>
          <a:bodyPr wrap="none">
            <a:spAutoFit/>
          </a:bodyPr>
          <a:lstStyle/>
          <a:p>
            <a:r>
              <a:rPr lang="en-US" sz="3600" dirty="0">
                <a:solidFill>
                  <a:schemeClr val="bg1"/>
                </a:solidFill>
              </a:rPr>
              <a:t>Summer Staff Orientation</a:t>
            </a:r>
          </a:p>
        </p:txBody>
      </p:sp>
    </p:spTree>
    <p:extLst>
      <p:ext uri="{BB962C8B-B14F-4D97-AF65-F5344CB8AC3E}">
        <p14:creationId xmlns:p14="http://schemas.microsoft.com/office/powerpoint/2010/main" val="22826862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19"/>
          <p:cNvSpPr txBox="1">
            <a:spLocks noGrp="1"/>
          </p:cNvSpPr>
          <p:nvPr>
            <p:ph type="ctrTitle"/>
          </p:nvPr>
        </p:nvSpPr>
        <p:spPr>
          <a:xfrm>
            <a:off x="1576929" y="897974"/>
            <a:ext cx="8920793" cy="1943402"/>
          </a:xfrm>
          <a:prstGeom prst="rect">
            <a:avLst/>
          </a:prstGeom>
          <a:noFill/>
          <a:ln>
            <a:noFill/>
          </a:ln>
        </p:spPr>
        <p:txBody>
          <a:bodyPr spcFirstLastPara="1" wrap="square" lIns="91425" tIns="45700" rIns="91425" bIns="45700" anchor="b" anchorCtr="0">
            <a:noAutofit/>
          </a:bodyPr>
          <a:lstStyle/>
          <a:p>
            <a:pPr marL="0" lvl="0" indent="0" algn="ctr" rtl="0">
              <a:spcBef>
                <a:spcPts val="0"/>
              </a:spcBef>
              <a:spcAft>
                <a:spcPts val="0"/>
              </a:spcAft>
              <a:buClr>
                <a:schemeClr val="lt2"/>
              </a:buClr>
              <a:buSzPts val="5400"/>
              <a:buFont typeface="Century Gothic"/>
              <a:buNone/>
            </a:pPr>
            <a:r>
              <a:rPr lang="en-US" sz="4000" dirty="0" smtClean="0"/>
              <a:t> </a:t>
            </a:r>
            <a:r>
              <a:rPr lang="en-US" sz="4000" b="1" dirty="0"/>
              <a:t>Cleaning &amp; Sanitizing Protocols</a:t>
            </a:r>
            <a:br>
              <a:rPr lang="en-US" sz="4000" b="1" dirty="0"/>
            </a:br>
            <a:r>
              <a:rPr lang="en-US" sz="4000" b="1" dirty="0"/>
              <a:t>During COVID </a:t>
            </a:r>
            <a:endParaRPr sz="4000" b="1" dirty="0"/>
          </a:p>
        </p:txBody>
      </p:sp>
      <p:sp>
        <p:nvSpPr>
          <p:cNvPr id="250" name="Google Shape;250;p19"/>
          <p:cNvSpPr txBox="1">
            <a:spLocks noGrp="1"/>
          </p:cNvSpPr>
          <p:nvPr>
            <p:ph type="subTitle" idx="1"/>
          </p:nvPr>
        </p:nvSpPr>
        <p:spPr>
          <a:xfrm>
            <a:off x="1399309" y="3620336"/>
            <a:ext cx="9735196" cy="855972"/>
          </a:xfrm>
          <a:prstGeom prst="rect">
            <a:avLst/>
          </a:prstGeom>
          <a:noFill/>
          <a:ln>
            <a:noFill/>
          </a:ln>
        </p:spPr>
        <p:txBody>
          <a:bodyPr spcFirstLastPara="1" wrap="square" lIns="91425" tIns="45700" rIns="91425" bIns="45700" anchor="t" anchorCtr="0">
            <a:noAutofit/>
          </a:bodyPr>
          <a:lstStyle/>
          <a:p>
            <a:pPr marL="0" lvl="0" indent="0" algn="ctr" rtl="0">
              <a:spcBef>
                <a:spcPts val="0"/>
              </a:spcBef>
              <a:spcAft>
                <a:spcPts val="0"/>
              </a:spcAft>
              <a:buSzPts val="1440"/>
              <a:buNone/>
            </a:pPr>
            <a:r>
              <a:rPr lang="en-US" sz="4000" b="1" dirty="0" smtClean="0">
                <a:solidFill>
                  <a:schemeClr val="bg1"/>
                </a:solidFill>
              </a:rPr>
              <a:t>CLEANING </a:t>
            </a:r>
            <a:r>
              <a:rPr lang="en-US" sz="4000" b="1" dirty="0">
                <a:solidFill>
                  <a:schemeClr val="bg1"/>
                </a:solidFill>
              </a:rPr>
              <a:t>TOOLS AND PROTOCOLS</a:t>
            </a:r>
            <a:endParaRPr sz="4000" b="1" dirty="0">
              <a:solidFill>
                <a:schemeClr val="bg1"/>
              </a:solidFill>
            </a:endParaRPr>
          </a:p>
        </p:txBody>
      </p:sp>
      <p:sp>
        <p:nvSpPr>
          <p:cNvPr id="251" name="Google Shape;251;p19"/>
          <p:cNvSpPr/>
          <p:nvPr/>
        </p:nvSpPr>
        <p:spPr>
          <a:xfrm>
            <a:off x="1806898" y="2967334"/>
            <a:ext cx="7860517" cy="1271129"/>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3" name="Slide Number Placeholder 2"/>
          <p:cNvSpPr>
            <a:spLocks noGrp="1"/>
          </p:cNvSpPr>
          <p:nvPr>
            <p:ph type="sldNum" idx="12"/>
          </p:nvPr>
        </p:nvSpPr>
        <p:spPr/>
        <p: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2800" b="0" i="0" u="none" strike="noStrike" kern="0" cap="none" spc="0" normalizeH="0" baseline="0" noProof="0" smtClean="0">
                <a:ln>
                  <a:noFill/>
                </a:ln>
                <a:solidFill>
                  <a:srgbClr val="FFFFFF"/>
                </a:solidFill>
                <a:effectLst/>
                <a:uLnTx/>
                <a:uFillTx/>
                <a:latin typeface="Century Gothic"/>
                <a:sym typeface="Century Gothic"/>
              </a:rPr>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en-US" sz="2800" b="0" i="0" u="none" strike="noStrike" kern="0" cap="none" spc="0" normalizeH="0" baseline="0" noProof="0">
              <a:ln>
                <a:noFill/>
              </a:ln>
              <a:solidFill>
                <a:srgbClr val="FFFFFF"/>
              </a:solidFill>
              <a:effectLst/>
              <a:uLnTx/>
              <a:uFillTx/>
              <a:latin typeface="Century Gothic"/>
              <a:sym typeface="Century Gothic"/>
            </a:endParaRPr>
          </a:p>
        </p:txBody>
      </p:sp>
    </p:spTree>
    <p:extLst>
      <p:ext uri="{BB962C8B-B14F-4D97-AF65-F5344CB8AC3E}">
        <p14:creationId xmlns:p14="http://schemas.microsoft.com/office/powerpoint/2010/main" val="31876421"/>
      </p:ext>
    </p:extLst>
  </p:cSld>
  <p:clrMapOvr>
    <a:masterClrMapping/>
  </p:clrMapOvr>
</p:sld>
</file>

<file path=ppt/theme/theme1.xml><?xml version="1.0" encoding="utf-8"?>
<a:theme xmlns:a="http://schemas.openxmlformats.org/drawingml/2006/main" name="Ion Boardroom">
  <a:themeElements>
    <a:clrScheme name="Ion Boardroom">
      <a:dk1>
        <a:srgbClr val="000000"/>
      </a:dk1>
      <a:lt1>
        <a:srgbClr val="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680</TotalTime>
  <Words>2172</Words>
  <Application>Microsoft Office PowerPoint</Application>
  <PresentationFormat>Widescreen</PresentationFormat>
  <Paragraphs>390</Paragraphs>
  <Slides>57</Slides>
  <Notes>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57</vt:i4>
      </vt:variant>
    </vt:vector>
  </HeadingPairs>
  <TitlesOfParts>
    <vt:vector size="67" baseType="lpstr">
      <vt:lpstr>Arial</vt:lpstr>
      <vt:lpstr>Berlin Sans FB</vt:lpstr>
      <vt:lpstr>Calibri</vt:lpstr>
      <vt:lpstr>Century Gothic</vt:lpstr>
      <vt:lpstr>Noto Sans Symbols</vt:lpstr>
      <vt:lpstr>Open Sans</vt:lpstr>
      <vt:lpstr>Segoe UI Semibold</vt:lpstr>
      <vt:lpstr>Times New Roman</vt:lpstr>
      <vt:lpstr>Wingdings</vt:lpstr>
      <vt:lpstr>Ion Boardroom</vt:lpstr>
      <vt:lpstr>Summer Staff Orientation  As we open summer school with two pilot locations, please be assured that your health and safety as well as our students is of paramount importance. We will be incorporating proven methods along with new DOE minimum standards as well as recommended considerations toward that end.   This is an emerging, rapidly evolving situation and the NBOE will be following CDC  updated information as it evolves, in addition to updated guidance from Executive Orders issued by the Governor’s office and the DOE Road Back protocols.  </vt:lpstr>
      <vt:lpstr>Ingress Procedure</vt:lpstr>
      <vt:lpstr>Ingress Procedure Cont’d</vt:lpstr>
      <vt:lpstr>PowerPoint Presentation</vt:lpstr>
      <vt:lpstr>PowerPoint Presentation</vt:lpstr>
      <vt:lpstr>PowerPoint Presentation</vt:lpstr>
      <vt:lpstr>PowerPoint Presentation</vt:lpstr>
      <vt:lpstr>PowerPoint Presentation</vt:lpstr>
      <vt:lpstr> Cleaning &amp; Sanitizing Protocols During COVID </vt:lpstr>
      <vt:lpstr>CDC , DOE &amp; NJ Department of Health COVID-19 Guidance for school occupancies are being followed. </vt:lpstr>
      <vt:lpstr>Re-Opening Disinfecting &amp; Sanitizing Program</vt:lpstr>
      <vt:lpstr> NBOE is responding to the COVID outbreak and is taking special action to ensure Summer Schools are safe for our students and staff.  </vt:lpstr>
      <vt:lpstr>Please follow signage – Do your part and talk to your students often about the importance of social distancing and hand washing.</vt:lpstr>
      <vt:lpstr>Wash Your Hands Often &amp; Use Sanitizer</vt:lpstr>
      <vt:lpstr>On-Going High Contact Surface Disinfecting</vt:lpstr>
      <vt:lpstr>Enviro Solutions 364</vt:lpstr>
      <vt:lpstr>We are using Electrostatic sprayers for fast and efficient disinfecting</vt:lpstr>
      <vt:lpstr>PURTABS VIRAL DISINFECTANT-HOSPITAL GRADE DISINFECTANT</vt:lpstr>
      <vt:lpstr>Backpack sprayers allow for speedy application of disinfectants.</vt:lpstr>
      <vt:lpstr>Use of misting sprayers to apply disinfectant.</vt:lpstr>
      <vt:lpstr>Automated equipment supplements hands-on contact cleaning.</vt:lpstr>
      <vt:lpstr>Electrostatic sprayers contact all surfaces by applying a positive charge to disinfectant. </vt:lpstr>
      <vt:lpstr>The entire building is treated quickly.</vt:lpstr>
      <vt:lpstr>Continuous Disinfecting Program</vt:lpstr>
      <vt:lpstr>Every classroom will be supplied with a cleaning kit to help you keep your classroom tidy and sanitary during the school day.</vt:lpstr>
      <vt:lpstr>So how do we know how we’re doing?   3M™ Clean-Trace™ Hygiene Monitoring System </vt:lpstr>
      <vt:lpstr>There is evidence that HVAC operations may help decrease people's exposure to airborne pathogens that spread COVID-19 and other illnesses.</vt:lpstr>
      <vt:lpstr>In the event a COVID positive individual is identified through testing, we will deploy Air purifiers with HEPA filtration as well as Hydroxyl Air Processors to treat specific locations.</vt:lpstr>
      <vt:lpstr> 3-Sided Plastic Classroom Dividers for Desk - Also known as sneeze or cough guards, are optically clear plastic dividers which may be used to separate students in classrooms to help maintain social distancing.  The NBOE is testing several prototypes and will be implementing as they arrive.  </vt:lpstr>
      <vt:lpstr>Mask-up, wash-up, maintain social distancing and do your part to limit the virus’s spread.</vt:lpstr>
      <vt:lpstr>Bloodborne Pathogens  and  COVID-19 Training</vt:lpstr>
      <vt:lpstr>PowerPoint Presentation</vt:lpstr>
      <vt:lpstr>   NJ PEOSH requires  that public schools comply with the Bloodborne Pathogens Standard.   </vt:lpstr>
      <vt:lpstr>PowerPoint Presentation</vt:lpstr>
      <vt:lpstr>Signs &amp; Symptoms</vt:lpstr>
      <vt:lpstr>S&amp;S of Disease</vt:lpstr>
      <vt:lpstr>Most exposures  do not result in infection.  </vt:lpstr>
      <vt:lpstr>Use of Needles and Medical “Sharps”  in the Newark Public School District</vt:lpstr>
      <vt:lpstr>Chance of infection after a contaminated needlestick exposure</vt:lpstr>
      <vt:lpstr>Is there a vaccine to prevent infection?</vt:lpstr>
      <vt:lpstr>PowerPoint Presentation</vt:lpstr>
      <vt:lpstr>Newark Board of Education Job Classifications  with Occupational Exposure to BBPs</vt:lpstr>
      <vt:lpstr>Occupational Exposure to BBPs</vt:lpstr>
      <vt:lpstr>Goals of Newark Board of Education’s  Exposure Control Plan</vt:lpstr>
      <vt:lpstr>The most effective practice for preventing exposures  and reducing transmission of infectious agents? </vt:lpstr>
      <vt:lpstr>Practice “Universal” or “Standard” Precautions</vt:lpstr>
      <vt:lpstr> Use methods to contain or remove the hazard at the source:  </vt:lpstr>
      <vt:lpstr>Are paper towels or latex gloves containing a few drops of blood considered regulated medical waste in NJ?</vt:lpstr>
      <vt:lpstr>Follow on-the-job procedures designed to reduce exposure</vt:lpstr>
      <vt:lpstr>Provide / Utilize  Personal Protective Equipment</vt:lpstr>
      <vt:lpstr>Housekeeping</vt:lpstr>
      <vt:lpstr>Newark Board of Education Procedures Following an Exposure</vt:lpstr>
      <vt:lpstr>PEOSH requires that the District provide employees with post-exposure evaluation and follow-up. </vt:lpstr>
      <vt:lpstr>Medical Information about  Treatment is Confidential</vt:lpstr>
      <vt:lpstr>PowerPoint Presentation</vt:lpstr>
      <vt:lpstr>What will Students Be Learning In Summer School?</vt:lpstr>
      <vt:lpstr>How Will Students Be Supported?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Office Of Finance &amp; Operations</dc:title>
  <dc:creator>Ballard, Jason</dc:creator>
  <cp:lastModifiedBy>Leon, Roger</cp:lastModifiedBy>
  <cp:revision>82</cp:revision>
  <cp:lastPrinted>2020-06-30T20:32:12Z</cp:lastPrinted>
  <dcterms:created xsi:type="dcterms:W3CDTF">2020-06-24T14:39:41Z</dcterms:created>
  <dcterms:modified xsi:type="dcterms:W3CDTF">2020-07-01T12:28:29Z</dcterms:modified>
</cp:coreProperties>
</file>