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058400" cx="7772400"/>
  <p:notesSz cx="6858000" cy="9144000"/>
  <p:embeddedFontLst>
    <p:embeddedFont>
      <p:font typeface="Happy Monkey"/>
      <p:regular r:id="rId8"/>
    </p:embeddedFont>
    <p:embeddedFont>
      <p:font typeface="Margarine"/>
      <p:regular r:id="rId9"/>
    </p:embeddedFont>
    <p:embeddedFont>
      <p:font typeface="McLaren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McLaren-regular.fntdata"/><Relationship Id="rId9" Type="http://schemas.openxmlformats.org/officeDocument/2006/relationships/font" Target="fonts/Margari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HappyMonke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db5b79fd5_0_1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db5b79fd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ca83b274c_0_5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ca83b274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66975" y="1543900"/>
            <a:ext cx="2222100" cy="4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9900FF"/>
                </a:solidFill>
                <a:latin typeface="McLaren"/>
                <a:ea typeface="McLaren"/>
                <a:cs typeface="McLaren"/>
                <a:sym typeface="McLaren"/>
              </a:rPr>
              <a:t>Mrs. Pereira</a:t>
            </a:r>
            <a:endParaRPr b="1" sz="2200">
              <a:solidFill>
                <a:srgbClr val="9900FF"/>
              </a:solidFill>
              <a:latin typeface="McLaren"/>
              <a:ea typeface="McLaren"/>
              <a:cs typeface="McLaren"/>
              <a:sym typeface="McLaren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9375" y="2795700"/>
            <a:ext cx="8067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FF00FF"/>
                </a:solidFill>
                <a:latin typeface="Margarine"/>
                <a:ea typeface="Margarine"/>
                <a:cs typeface="Margarine"/>
                <a:sym typeface="Margarine"/>
              </a:rPr>
              <a:t>7</a:t>
            </a:r>
            <a:endParaRPr sz="3500">
              <a:solidFill>
                <a:srgbClr val="FF00FF"/>
              </a:solidFill>
              <a:latin typeface="Margarine"/>
              <a:ea typeface="Margarine"/>
              <a:cs typeface="Margarine"/>
              <a:sym typeface="Margarin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37275" y="2795700"/>
            <a:ext cx="8067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FF00FF"/>
                </a:solidFill>
                <a:latin typeface="Margarine"/>
                <a:ea typeface="Margarine"/>
                <a:cs typeface="Margarine"/>
                <a:sym typeface="Margarine"/>
              </a:rPr>
              <a:t>29</a:t>
            </a:r>
            <a:endParaRPr sz="3500">
              <a:solidFill>
                <a:srgbClr val="FF00FF"/>
              </a:solidFill>
              <a:latin typeface="Margarine"/>
              <a:ea typeface="Margarine"/>
              <a:cs typeface="Margarine"/>
              <a:sym typeface="Margarine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084600" y="1584475"/>
            <a:ext cx="912300" cy="9123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185000" y="3813338"/>
            <a:ext cx="6549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highlight>
                  <a:schemeClr val="accent6"/>
                </a:highlight>
                <a:latin typeface="Happy Monkey"/>
                <a:ea typeface="Happy Monkey"/>
                <a:cs typeface="Happy Monkey"/>
                <a:sym typeface="Happy Monkey"/>
              </a:rPr>
              <a:t>?</a:t>
            </a:r>
            <a:endParaRPr sz="3200">
              <a:highlight>
                <a:schemeClr val="accent6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07325" y="8678325"/>
            <a:ext cx="7298100" cy="10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McLaren"/>
                <a:ea typeface="McLaren"/>
                <a:cs typeface="McLaren"/>
                <a:sym typeface="McLaren"/>
              </a:rPr>
              <a:t>I want my students to know that they can achieve anything they set their mind to! I am so excited to be your teacher this year!</a:t>
            </a:r>
            <a:endParaRPr sz="2200">
              <a:latin typeface="McLaren"/>
              <a:ea typeface="McLaren"/>
              <a:cs typeface="McLaren"/>
              <a:sym typeface="McLare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07325" y="6058475"/>
            <a:ext cx="2081700" cy="15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cLaren"/>
              <a:ea typeface="McLaren"/>
              <a:cs typeface="McLaren"/>
              <a:sym typeface="McLaren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523725" y="6070175"/>
            <a:ext cx="2081700" cy="15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cLaren"/>
              <a:ea typeface="McLaren"/>
              <a:cs typeface="McLaren"/>
              <a:sym typeface="McLaren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897875" y="3462037"/>
            <a:ext cx="1403400" cy="15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cLaren"/>
              <a:ea typeface="McLaren"/>
              <a:cs typeface="McLaren"/>
              <a:sym typeface="McLaren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2459375" y="2152075"/>
            <a:ext cx="2947200" cy="304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5825" y="6210875"/>
            <a:ext cx="1984390" cy="15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56125" y="5965325"/>
            <a:ext cx="2081700" cy="208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2850" y="3369425"/>
            <a:ext cx="1775800" cy="177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23725" y="5959300"/>
            <a:ext cx="1904925" cy="19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56202" y="2231416"/>
            <a:ext cx="1984399" cy="28821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