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Amatic SC"/>
      <p:regular r:id="rId22"/>
      <p:bold r:id="rId23"/>
    </p:embeddedFont>
    <p:embeddedFont>
      <p:font typeface="Roboto Light"/>
      <p:regular r:id="rId24"/>
      <p:bold r:id="rId25"/>
      <p:italic r:id="rId26"/>
      <p:boldItalic r:id="rId27"/>
    </p:embeddedFont>
    <p:embeddedFont>
      <p:font typeface="Comfortaa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AmaticSC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RobotoLight-regular.fntdata"/><Relationship Id="rId23" Type="http://schemas.openxmlformats.org/officeDocument/2006/relationships/font" Target="fonts/AmaticSC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Light-italic.fntdata"/><Relationship Id="rId25" Type="http://schemas.openxmlformats.org/officeDocument/2006/relationships/font" Target="fonts/RobotoLight-bold.fntdata"/><Relationship Id="rId28" Type="http://schemas.openxmlformats.org/officeDocument/2006/relationships/font" Target="fonts/Comfortaa-regular.fntdata"/><Relationship Id="rId27" Type="http://schemas.openxmlformats.org/officeDocument/2006/relationships/font" Target="fonts/Roboto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omforta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bb43cb9e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bb43cb9e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bb43cb9e6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bb43cb9e6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bb43cb9e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bb43cb9e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bb43cb9e6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8bb43cb9e6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bb43cb9e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bb43cb9e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018f137d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018f137d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bb43cb9e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bb43cb9e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bb43cb9e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bb43cb9e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00b47a8e7_0_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00b47a8e7_0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00b47a8e7_0_9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00b47a8e7_0_9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776ee8e2b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776ee8e2b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bb43cb9e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bb43cb9e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PENING 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6325" y="300550"/>
            <a:ext cx="6633000" cy="4521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5471950" y="1886350"/>
            <a:ext cx="2820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434650" y="3938950"/>
            <a:ext cx="1857600" cy="5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4 COLUMNS 2">
  <p:cSld name="TITLE_1_2_1_1_1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383450" y="310800"/>
            <a:ext cx="5253000" cy="45219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1"/>
          <p:cNvSpPr txBox="1"/>
          <p:nvPr>
            <p:ph idx="1" type="subTitle"/>
          </p:nvPr>
        </p:nvSpPr>
        <p:spPr>
          <a:xfrm>
            <a:off x="1027537" y="39655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0" name="Google Shape;80;p11"/>
          <p:cNvSpPr txBox="1"/>
          <p:nvPr>
            <p:ph type="ctrTitle"/>
          </p:nvPr>
        </p:nvSpPr>
        <p:spPr>
          <a:xfrm>
            <a:off x="1027537" y="36337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1" name="Google Shape;81;p11"/>
          <p:cNvSpPr txBox="1"/>
          <p:nvPr>
            <p:ph idx="2" type="subTitle"/>
          </p:nvPr>
        </p:nvSpPr>
        <p:spPr>
          <a:xfrm>
            <a:off x="1027540" y="24034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2" name="Google Shape;82;p11"/>
          <p:cNvSpPr txBox="1"/>
          <p:nvPr>
            <p:ph idx="3" type="ctrTitle"/>
          </p:nvPr>
        </p:nvSpPr>
        <p:spPr>
          <a:xfrm>
            <a:off x="1027540" y="20716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3" name="Google Shape;83;p11"/>
          <p:cNvSpPr txBox="1"/>
          <p:nvPr>
            <p:ph idx="4" type="ctrTitle"/>
          </p:nvPr>
        </p:nvSpPr>
        <p:spPr>
          <a:xfrm>
            <a:off x="1027547" y="720000"/>
            <a:ext cx="3964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4" name="Google Shape;84;p11"/>
          <p:cNvSpPr txBox="1"/>
          <p:nvPr>
            <p:ph idx="5" type="subTitle"/>
          </p:nvPr>
        </p:nvSpPr>
        <p:spPr>
          <a:xfrm>
            <a:off x="3208762" y="39655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5" name="Google Shape;85;p11"/>
          <p:cNvSpPr txBox="1"/>
          <p:nvPr>
            <p:ph idx="6" type="ctrTitle"/>
          </p:nvPr>
        </p:nvSpPr>
        <p:spPr>
          <a:xfrm>
            <a:off x="3208762" y="36337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6" name="Google Shape;86;p11"/>
          <p:cNvSpPr txBox="1"/>
          <p:nvPr>
            <p:ph idx="7" type="subTitle"/>
          </p:nvPr>
        </p:nvSpPr>
        <p:spPr>
          <a:xfrm>
            <a:off x="3208765" y="24034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7" name="Google Shape;87;p11"/>
          <p:cNvSpPr txBox="1"/>
          <p:nvPr>
            <p:ph idx="8" type="ctrTitle"/>
          </p:nvPr>
        </p:nvSpPr>
        <p:spPr>
          <a:xfrm>
            <a:off x="3208765" y="20716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2">
  <p:cSld name="TITLE_1_2_1_1_1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/>
          <p:nvPr/>
        </p:nvSpPr>
        <p:spPr>
          <a:xfrm>
            <a:off x="338700" y="1666400"/>
            <a:ext cx="8466600" cy="31662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2"/>
          <p:cNvSpPr txBox="1"/>
          <p:nvPr>
            <p:ph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4890343" y="2022400"/>
            <a:ext cx="2744700" cy="14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NUMBERS + DESIGN">
  <p:cSld name="TITLE_1_2_1_1_1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4" name="Google Shape;94;p13"/>
          <p:cNvSpPr txBox="1"/>
          <p:nvPr>
            <p:ph idx="1" type="subTitle"/>
          </p:nvPr>
        </p:nvSpPr>
        <p:spPr>
          <a:xfrm>
            <a:off x="6103500" y="2287475"/>
            <a:ext cx="1743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5" name="Google Shape;95;p13"/>
          <p:cNvSpPr txBox="1"/>
          <p:nvPr>
            <p:ph hasCustomPrompt="1" idx="2" type="title"/>
          </p:nvPr>
        </p:nvSpPr>
        <p:spPr>
          <a:xfrm>
            <a:off x="6163200" y="1427100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3600"/>
              <a:buNone/>
              <a:defRPr sz="3600">
                <a:solidFill>
                  <a:srgbClr val="47786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/>
          <p:nvPr>
            <p:ph idx="3" type="ctrTitle"/>
          </p:nvPr>
        </p:nvSpPr>
        <p:spPr>
          <a:xfrm>
            <a:off x="5961750" y="1955700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7" name="Google Shape;97;p13"/>
          <p:cNvSpPr txBox="1"/>
          <p:nvPr>
            <p:ph idx="4" type="subTitle"/>
          </p:nvPr>
        </p:nvSpPr>
        <p:spPr>
          <a:xfrm>
            <a:off x="6103500" y="3864250"/>
            <a:ext cx="1743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8" name="Google Shape;98;p13"/>
          <p:cNvSpPr txBox="1"/>
          <p:nvPr>
            <p:ph hasCustomPrompt="1" idx="5" type="title"/>
          </p:nvPr>
        </p:nvSpPr>
        <p:spPr>
          <a:xfrm>
            <a:off x="6163200" y="3003875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3600"/>
              <a:buNone/>
              <a:defRPr sz="3600">
                <a:solidFill>
                  <a:srgbClr val="47786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/>
          <p:nvPr>
            <p:ph idx="6" type="ctrTitle"/>
          </p:nvPr>
        </p:nvSpPr>
        <p:spPr>
          <a:xfrm>
            <a:off x="5961750" y="3532475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S">
  <p:cSld name="TITLE_1_2_1_1_1_2_1_1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1255500" y="310800"/>
            <a:ext cx="6633000" cy="4521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4"/>
          <p:cNvSpPr txBox="1"/>
          <p:nvPr>
            <p:ph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1" type="subTitle"/>
          </p:nvPr>
        </p:nvSpPr>
        <p:spPr>
          <a:xfrm>
            <a:off x="2512050" y="1803325"/>
            <a:ext cx="4119900" cy="15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4" name="Google Shape;104;p14"/>
          <p:cNvSpPr txBox="1"/>
          <p:nvPr/>
        </p:nvSpPr>
        <p:spPr>
          <a:xfrm>
            <a:off x="3286050" y="3610900"/>
            <a:ext cx="25719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CREDITS: </a:t>
            </a:r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This presentation template was created by </a:t>
            </a:r>
            <a:r>
              <a:rPr b="1" lang="en" sz="800">
                <a:solidFill>
                  <a:srgbClr val="FFFFFF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/>
              </a:rPr>
              <a:t>Slidesgo</a:t>
            </a: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, including icons by </a:t>
            </a:r>
            <a:r>
              <a:rPr b="1" lang="en" sz="800">
                <a:solidFill>
                  <a:srgbClr val="FFFFFF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Flaticon</a:t>
            </a: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,</a:t>
            </a: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 and infographics &amp; images by </a:t>
            </a:r>
            <a:r>
              <a:rPr b="1" lang="en" sz="800">
                <a:solidFill>
                  <a:srgbClr val="FFFFFF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Freepik</a:t>
            </a: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. </a:t>
            </a:r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Please keep this slide for attribution.</a:t>
            </a:r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ULLET POINTS">
  <p:cSld name="TITLE_1_2_1_1_1_2_1_1_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321450" y="281200"/>
            <a:ext cx="8501100" cy="45105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 txBox="1"/>
          <p:nvPr>
            <p:ph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1016225" y="1651000"/>
            <a:ext cx="3406500" cy="28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Roboto Light"/>
              <a:buChar char="●"/>
              <a:defRPr sz="900"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857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○"/>
              <a:defRPr sz="900"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857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■"/>
              <a:defRPr sz="900"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857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●"/>
              <a:defRPr sz="900"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857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○"/>
              <a:defRPr sz="900"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2857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■"/>
              <a:defRPr sz="900"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857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●"/>
              <a:defRPr sz="900"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857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○"/>
              <a:defRPr sz="900"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857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Roboto Light"/>
              <a:buChar char="■"/>
              <a:defRPr sz="9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2" type="body"/>
          </p:nvPr>
        </p:nvSpPr>
        <p:spPr>
          <a:xfrm>
            <a:off x="4721275" y="1651000"/>
            <a:ext cx="3406500" cy="28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Roboto Light"/>
              <a:buChar char="●"/>
              <a:defRPr sz="900"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857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○"/>
              <a:defRPr sz="900"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857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■"/>
              <a:defRPr sz="900"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857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●"/>
              <a:defRPr sz="900"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857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○"/>
              <a:defRPr sz="900"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2857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■"/>
              <a:defRPr sz="900"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857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●"/>
              <a:defRPr sz="900"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857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○"/>
              <a:defRPr sz="900"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857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Roboto Light"/>
              <a:buChar char="■"/>
              <a:defRPr sz="9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S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21450" y="281200"/>
            <a:ext cx="8501100" cy="31122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1802100" y="71335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864750" y="2489550"/>
            <a:ext cx="1641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924450" y="1629175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3" type="ctrTitle"/>
          </p:nvPr>
        </p:nvSpPr>
        <p:spPr>
          <a:xfrm>
            <a:off x="723000" y="2157775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9" name="Google Shape;19;p3"/>
          <p:cNvSpPr txBox="1"/>
          <p:nvPr>
            <p:ph idx="4" type="subTitle"/>
          </p:nvPr>
        </p:nvSpPr>
        <p:spPr>
          <a:xfrm>
            <a:off x="2789250" y="2498338"/>
            <a:ext cx="1641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5" type="title"/>
          </p:nvPr>
        </p:nvSpPr>
        <p:spPr>
          <a:xfrm>
            <a:off x="2848950" y="1637963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/>
          <p:nvPr>
            <p:ph idx="6" type="ctrTitle"/>
          </p:nvPr>
        </p:nvSpPr>
        <p:spPr>
          <a:xfrm>
            <a:off x="2647500" y="2166563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2" name="Google Shape;22;p3"/>
          <p:cNvSpPr txBox="1"/>
          <p:nvPr>
            <p:ph idx="7" type="subTitle"/>
          </p:nvPr>
        </p:nvSpPr>
        <p:spPr>
          <a:xfrm>
            <a:off x="4713750" y="2515888"/>
            <a:ext cx="1641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" name="Google Shape;23;p3"/>
          <p:cNvSpPr txBox="1"/>
          <p:nvPr>
            <p:ph hasCustomPrompt="1" idx="8" type="title"/>
          </p:nvPr>
        </p:nvSpPr>
        <p:spPr>
          <a:xfrm>
            <a:off x="4773450" y="1655513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/>
          <p:nvPr>
            <p:ph idx="9" type="ctrTitle"/>
          </p:nvPr>
        </p:nvSpPr>
        <p:spPr>
          <a:xfrm>
            <a:off x="4572000" y="2184113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5" name="Google Shape;25;p3"/>
          <p:cNvSpPr txBox="1"/>
          <p:nvPr>
            <p:ph idx="13" type="subTitle"/>
          </p:nvPr>
        </p:nvSpPr>
        <p:spPr>
          <a:xfrm>
            <a:off x="6638250" y="2515888"/>
            <a:ext cx="1641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" name="Google Shape;26;p3"/>
          <p:cNvSpPr txBox="1"/>
          <p:nvPr>
            <p:ph hasCustomPrompt="1" idx="14" type="title"/>
          </p:nvPr>
        </p:nvSpPr>
        <p:spPr>
          <a:xfrm>
            <a:off x="6697950" y="1655513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/>
          <p:nvPr>
            <p:ph idx="15" type="ctrTitle"/>
          </p:nvPr>
        </p:nvSpPr>
        <p:spPr>
          <a:xfrm>
            <a:off x="6496500" y="2184113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">
  <p:cSld name="TITLE_1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1135659" y="2582600"/>
            <a:ext cx="2735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0" name="Google Shape;30;p4"/>
          <p:cNvSpPr txBox="1"/>
          <p:nvPr>
            <p:ph type="ctrTitle"/>
          </p:nvPr>
        </p:nvSpPr>
        <p:spPr>
          <a:xfrm>
            <a:off x="1135659" y="139915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" name="Google Shape;31;p4"/>
          <p:cNvSpPr/>
          <p:nvPr/>
        </p:nvSpPr>
        <p:spPr>
          <a:xfrm>
            <a:off x="6514800" y="300550"/>
            <a:ext cx="2304600" cy="4521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1">
  <p:cSld name="TITLE_1_1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321450" y="1015650"/>
            <a:ext cx="8501100" cy="31122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803750" y="2840975"/>
            <a:ext cx="447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type="ctrTitle"/>
          </p:nvPr>
        </p:nvSpPr>
        <p:spPr>
          <a:xfrm>
            <a:off x="803750" y="2190925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5"/>
          <p:cNvSpPr txBox="1"/>
          <p:nvPr>
            <p:ph hasCustomPrompt="1" idx="2" type="title"/>
          </p:nvPr>
        </p:nvSpPr>
        <p:spPr>
          <a:xfrm>
            <a:off x="803750" y="1509925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 2 COLUMNS">
  <p:cSld name="TITLE_1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1695900" y="1900225"/>
            <a:ext cx="2154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9" name="Google Shape;39;p6"/>
          <p:cNvSpPr txBox="1"/>
          <p:nvPr>
            <p:ph type="ctrTitle"/>
          </p:nvPr>
        </p:nvSpPr>
        <p:spPr>
          <a:xfrm>
            <a:off x="1656900" y="1254850"/>
            <a:ext cx="2232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6"/>
          <p:cNvSpPr txBox="1"/>
          <p:nvPr>
            <p:ph idx="2" type="subTitle"/>
          </p:nvPr>
        </p:nvSpPr>
        <p:spPr>
          <a:xfrm>
            <a:off x="6172198" y="1900225"/>
            <a:ext cx="2154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1" name="Google Shape;41;p6"/>
          <p:cNvSpPr txBox="1"/>
          <p:nvPr>
            <p:ph idx="3" type="ctrTitle"/>
          </p:nvPr>
        </p:nvSpPr>
        <p:spPr>
          <a:xfrm>
            <a:off x="6172200" y="1263650"/>
            <a:ext cx="2154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1_2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2723775" y="2349050"/>
            <a:ext cx="5697300" cy="24735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3014076" y="3146357"/>
            <a:ext cx="1520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type="ctrTitle"/>
          </p:nvPr>
        </p:nvSpPr>
        <p:spPr>
          <a:xfrm>
            <a:off x="2882725" y="266219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2" type="subTitle"/>
          </p:nvPr>
        </p:nvSpPr>
        <p:spPr>
          <a:xfrm>
            <a:off x="6623391" y="3146344"/>
            <a:ext cx="1520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3" type="ctrTitle"/>
          </p:nvPr>
        </p:nvSpPr>
        <p:spPr>
          <a:xfrm>
            <a:off x="6492040" y="2662178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4" type="subTitle"/>
          </p:nvPr>
        </p:nvSpPr>
        <p:spPr>
          <a:xfrm>
            <a:off x="4818734" y="3146357"/>
            <a:ext cx="1520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5" type="ctrTitle"/>
          </p:nvPr>
        </p:nvSpPr>
        <p:spPr>
          <a:xfrm>
            <a:off x="4687382" y="266219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6" type="ctrTitle"/>
          </p:nvPr>
        </p:nvSpPr>
        <p:spPr>
          <a:xfrm>
            <a:off x="2963765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4 COLUMNS ">
  <p:cSld name="TITLE_1_2_1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" type="subTitle"/>
          </p:nvPr>
        </p:nvSpPr>
        <p:spPr>
          <a:xfrm>
            <a:off x="2712225" y="326065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3" name="Google Shape;53;p8"/>
          <p:cNvSpPr txBox="1"/>
          <p:nvPr>
            <p:ph type="ctrTitle"/>
          </p:nvPr>
        </p:nvSpPr>
        <p:spPr>
          <a:xfrm>
            <a:off x="2712225" y="277649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" name="Google Shape;54;p8"/>
          <p:cNvSpPr txBox="1"/>
          <p:nvPr>
            <p:ph idx="2" type="subTitle"/>
          </p:nvPr>
        </p:nvSpPr>
        <p:spPr>
          <a:xfrm>
            <a:off x="6584321" y="3260675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8"/>
          <p:cNvSpPr txBox="1"/>
          <p:nvPr>
            <p:ph idx="3" type="ctrTitle"/>
          </p:nvPr>
        </p:nvSpPr>
        <p:spPr>
          <a:xfrm>
            <a:off x="6584321" y="2776503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" name="Google Shape;56;p8"/>
          <p:cNvSpPr txBox="1"/>
          <p:nvPr>
            <p:ph idx="4" type="subTitle"/>
          </p:nvPr>
        </p:nvSpPr>
        <p:spPr>
          <a:xfrm>
            <a:off x="4648278" y="326065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7" name="Google Shape;57;p8"/>
          <p:cNvSpPr txBox="1"/>
          <p:nvPr>
            <p:ph idx="5" type="ctrTitle"/>
          </p:nvPr>
        </p:nvSpPr>
        <p:spPr>
          <a:xfrm>
            <a:off x="4648278" y="277649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8"/>
          <p:cNvSpPr txBox="1"/>
          <p:nvPr>
            <p:ph idx="6" type="ctrTitle"/>
          </p:nvPr>
        </p:nvSpPr>
        <p:spPr>
          <a:xfrm>
            <a:off x="180209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" name="Google Shape;59;p8"/>
          <p:cNvSpPr txBox="1"/>
          <p:nvPr>
            <p:ph idx="7" type="subTitle"/>
          </p:nvPr>
        </p:nvSpPr>
        <p:spPr>
          <a:xfrm>
            <a:off x="776175" y="326065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0" name="Google Shape;60;p8"/>
          <p:cNvSpPr txBox="1"/>
          <p:nvPr>
            <p:ph idx="8" type="ctrTitle"/>
          </p:nvPr>
        </p:nvSpPr>
        <p:spPr>
          <a:xfrm>
            <a:off x="776175" y="277649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DESIGN  ">
  <p:cSld name="TITLE_1_2_1_1_1_2_1_1_3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6 COLUMNS">
  <p:cSld name="TITLE_1_2_1_1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idx="1" type="subTitle"/>
          </p:nvPr>
        </p:nvSpPr>
        <p:spPr>
          <a:xfrm>
            <a:off x="1027537" y="26701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5" name="Google Shape;65;p10"/>
          <p:cNvSpPr txBox="1"/>
          <p:nvPr>
            <p:ph type="ctrTitle"/>
          </p:nvPr>
        </p:nvSpPr>
        <p:spPr>
          <a:xfrm>
            <a:off x="1027537" y="23383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6" name="Google Shape;66;p10"/>
          <p:cNvSpPr txBox="1"/>
          <p:nvPr>
            <p:ph idx="2" type="subTitle"/>
          </p:nvPr>
        </p:nvSpPr>
        <p:spPr>
          <a:xfrm>
            <a:off x="1027540" y="14890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7" name="Google Shape;67;p10"/>
          <p:cNvSpPr txBox="1"/>
          <p:nvPr>
            <p:ph idx="3" type="ctrTitle"/>
          </p:nvPr>
        </p:nvSpPr>
        <p:spPr>
          <a:xfrm>
            <a:off x="1027540" y="11572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8" name="Google Shape;68;p10"/>
          <p:cNvSpPr txBox="1"/>
          <p:nvPr>
            <p:ph idx="4"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9" name="Google Shape;69;p10"/>
          <p:cNvSpPr txBox="1"/>
          <p:nvPr>
            <p:ph idx="5" type="subTitle"/>
          </p:nvPr>
        </p:nvSpPr>
        <p:spPr>
          <a:xfrm>
            <a:off x="1027537" y="38512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0" name="Google Shape;70;p10"/>
          <p:cNvSpPr txBox="1"/>
          <p:nvPr>
            <p:ph idx="6" type="ctrTitle"/>
          </p:nvPr>
        </p:nvSpPr>
        <p:spPr>
          <a:xfrm>
            <a:off x="1027537" y="35194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1" name="Google Shape;71;p10"/>
          <p:cNvSpPr txBox="1"/>
          <p:nvPr>
            <p:ph idx="7" type="subTitle"/>
          </p:nvPr>
        </p:nvSpPr>
        <p:spPr>
          <a:xfrm>
            <a:off x="6332962" y="26701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2" name="Google Shape;72;p10"/>
          <p:cNvSpPr txBox="1"/>
          <p:nvPr>
            <p:ph idx="8" type="ctrTitle"/>
          </p:nvPr>
        </p:nvSpPr>
        <p:spPr>
          <a:xfrm>
            <a:off x="6332962" y="23383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3" name="Google Shape;73;p10"/>
          <p:cNvSpPr txBox="1"/>
          <p:nvPr>
            <p:ph idx="9" type="subTitle"/>
          </p:nvPr>
        </p:nvSpPr>
        <p:spPr>
          <a:xfrm>
            <a:off x="6332965" y="14890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4" name="Google Shape;74;p10"/>
          <p:cNvSpPr txBox="1"/>
          <p:nvPr>
            <p:ph idx="13" type="ctrTitle"/>
          </p:nvPr>
        </p:nvSpPr>
        <p:spPr>
          <a:xfrm>
            <a:off x="6332965" y="11572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5" name="Google Shape;75;p10"/>
          <p:cNvSpPr txBox="1"/>
          <p:nvPr>
            <p:ph idx="14" type="subTitle"/>
          </p:nvPr>
        </p:nvSpPr>
        <p:spPr>
          <a:xfrm>
            <a:off x="6332962" y="38512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6" name="Google Shape;76;p10"/>
          <p:cNvSpPr txBox="1"/>
          <p:nvPr>
            <p:ph idx="15" type="ctrTitle"/>
          </p:nvPr>
        </p:nvSpPr>
        <p:spPr>
          <a:xfrm>
            <a:off x="6332962" y="35194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Amatic SC"/>
              <a:buNone/>
              <a:defRPr sz="2800"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Char char="●"/>
              <a:defRPr sz="1800"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ctrTitle"/>
          </p:nvPr>
        </p:nvSpPr>
        <p:spPr>
          <a:xfrm>
            <a:off x="2210038" y="300550"/>
            <a:ext cx="4224600" cy="345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Webex 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WORKSHOP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 txBox="1"/>
          <p:nvPr>
            <p:ph idx="1" type="subTitle"/>
          </p:nvPr>
        </p:nvSpPr>
        <p:spPr>
          <a:xfrm>
            <a:off x="6434650" y="4194100"/>
            <a:ext cx="1857600" cy="5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By: Silvia Pereira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350025" y="300550"/>
            <a:ext cx="162300" cy="4521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4170" y="3061920"/>
            <a:ext cx="1348425" cy="13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4400" y="1189477"/>
            <a:ext cx="2831325" cy="283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/>
          <p:nvPr/>
        </p:nvSpPr>
        <p:spPr>
          <a:xfrm>
            <a:off x="318900" y="305675"/>
            <a:ext cx="162300" cy="4521900"/>
          </a:xfrm>
          <a:prstGeom prst="rect">
            <a:avLst/>
          </a:prstGeom>
          <a:solidFill>
            <a:srgbClr val="4778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6"/>
          <p:cNvSpPr/>
          <p:nvPr/>
        </p:nvSpPr>
        <p:spPr>
          <a:xfrm>
            <a:off x="8662800" y="315925"/>
            <a:ext cx="162300" cy="4521900"/>
          </a:xfrm>
          <a:prstGeom prst="rect">
            <a:avLst/>
          </a:prstGeom>
          <a:solidFill>
            <a:srgbClr val="4778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6"/>
          <p:cNvSpPr txBox="1"/>
          <p:nvPr/>
        </p:nvSpPr>
        <p:spPr>
          <a:xfrm>
            <a:off x="684900" y="357450"/>
            <a:ext cx="51435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E2128"/>
                </a:solidFill>
                <a:latin typeface="Amatic SC"/>
                <a:ea typeface="Amatic SC"/>
                <a:cs typeface="Amatic SC"/>
                <a:sym typeface="Amatic SC"/>
              </a:rPr>
              <a:t>How to share content</a:t>
            </a:r>
            <a:endParaRPr sz="3600">
              <a:solidFill>
                <a:srgbClr val="1E2128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00" name="Google Shape;20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025" y="1020075"/>
            <a:ext cx="769270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600" y="2829825"/>
            <a:ext cx="7692700" cy="1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>
            <p:ph type="ctrTitle"/>
          </p:nvPr>
        </p:nvSpPr>
        <p:spPr>
          <a:xfrm>
            <a:off x="652184" y="203925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How to record a meeting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207" name="Google Shape;207;p27"/>
          <p:cNvSpPr/>
          <p:nvPr/>
        </p:nvSpPr>
        <p:spPr>
          <a:xfrm>
            <a:off x="6289795" y="970182"/>
            <a:ext cx="20100" cy="201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7"/>
          <p:cNvSpPr/>
          <p:nvPr/>
        </p:nvSpPr>
        <p:spPr>
          <a:xfrm>
            <a:off x="350025" y="300550"/>
            <a:ext cx="162300" cy="45219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25" y="1142682"/>
            <a:ext cx="6362700" cy="35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7425" y="834813"/>
            <a:ext cx="1811775" cy="18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>
            <p:ph type="ctrTitle"/>
          </p:nvPr>
        </p:nvSpPr>
        <p:spPr>
          <a:xfrm>
            <a:off x="652184" y="203925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How to record a meeting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216" name="Google Shape;216;p28"/>
          <p:cNvSpPr/>
          <p:nvPr/>
        </p:nvSpPr>
        <p:spPr>
          <a:xfrm>
            <a:off x="6289795" y="970182"/>
            <a:ext cx="20100" cy="201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350025" y="300550"/>
            <a:ext cx="162300" cy="45219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425" y="1828863"/>
            <a:ext cx="1811775" cy="18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175" y="914375"/>
            <a:ext cx="6375250" cy="38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1475" y="19270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>
            <a:off x="318900" y="305675"/>
            <a:ext cx="162300" cy="4521900"/>
          </a:xfrm>
          <a:prstGeom prst="rect">
            <a:avLst/>
          </a:prstGeom>
          <a:solidFill>
            <a:srgbClr val="4778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8662800" y="315925"/>
            <a:ext cx="162300" cy="4521900"/>
          </a:xfrm>
          <a:prstGeom prst="rect">
            <a:avLst/>
          </a:prstGeom>
          <a:solidFill>
            <a:srgbClr val="4778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 txBox="1"/>
          <p:nvPr/>
        </p:nvSpPr>
        <p:spPr>
          <a:xfrm>
            <a:off x="658025" y="115725"/>
            <a:ext cx="51435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E2128"/>
                </a:solidFill>
                <a:latin typeface="Amatic SC"/>
                <a:ea typeface="Amatic SC"/>
                <a:cs typeface="Amatic SC"/>
                <a:sym typeface="Amatic SC"/>
              </a:rPr>
              <a:t>Webex main page</a:t>
            </a:r>
            <a:endParaRPr sz="3600">
              <a:solidFill>
                <a:srgbClr val="1E2128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750" y="840825"/>
            <a:ext cx="7144500" cy="41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ctrTitle"/>
          </p:nvPr>
        </p:nvSpPr>
        <p:spPr>
          <a:xfrm>
            <a:off x="212850" y="20335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E2128"/>
                </a:solidFill>
              </a:rPr>
              <a:t>How to schedule a meeting</a:t>
            </a:r>
            <a:endParaRPr>
              <a:solidFill>
                <a:srgbClr val="1E212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6775" y="2711175"/>
            <a:ext cx="2645250" cy="175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550" y="994350"/>
            <a:ext cx="6680024" cy="28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650" y="3854275"/>
            <a:ext cx="6475834" cy="113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5251" y="1763575"/>
            <a:ext cx="2528300" cy="252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ctrTitle"/>
          </p:nvPr>
        </p:nvSpPr>
        <p:spPr>
          <a:xfrm>
            <a:off x="212850" y="20335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How to schedule a meeting</a:t>
            </a:r>
            <a:endParaRPr>
              <a:solidFill>
                <a:srgbClr val="1E212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6775" y="2711175"/>
            <a:ext cx="2645250" cy="175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86650"/>
            <a:ext cx="7153250" cy="400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5251" y="1763575"/>
            <a:ext cx="2528300" cy="252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ctrTitle"/>
          </p:nvPr>
        </p:nvSpPr>
        <p:spPr>
          <a:xfrm>
            <a:off x="212850" y="20335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How to schedule a meeting</a:t>
            </a:r>
            <a:endParaRPr>
              <a:solidFill>
                <a:srgbClr val="1E212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6775" y="2711175"/>
            <a:ext cx="2645250" cy="175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825" y="1040375"/>
            <a:ext cx="6972550" cy="58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825" y="1739550"/>
            <a:ext cx="411650" cy="48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8475" y="1739550"/>
            <a:ext cx="3660125" cy="48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45251" y="1763575"/>
            <a:ext cx="2528300" cy="252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/>
          <p:nvPr/>
        </p:nvSpPr>
        <p:spPr>
          <a:xfrm>
            <a:off x="318900" y="305675"/>
            <a:ext cx="162300" cy="4521900"/>
          </a:xfrm>
          <a:prstGeom prst="rect">
            <a:avLst/>
          </a:prstGeom>
          <a:solidFill>
            <a:srgbClr val="4778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8662800" y="315925"/>
            <a:ext cx="162300" cy="4521900"/>
          </a:xfrm>
          <a:prstGeom prst="rect">
            <a:avLst/>
          </a:prstGeom>
          <a:solidFill>
            <a:srgbClr val="4778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684900" y="357450"/>
            <a:ext cx="51435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E2128"/>
                </a:solidFill>
                <a:latin typeface="Amatic SC"/>
                <a:ea typeface="Amatic SC"/>
                <a:cs typeface="Amatic SC"/>
                <a:sym typeface="Amatic SC"/>
              </a:rPr>
              <a:t>How to start or stop your video</a:t>
            </a:r>
            <a:endParaRPr sz="3600">
              <a:solidFill>
                <a:srgbClr val="1E2128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725200" y="1087800"/>
            <a:ext cx="7399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As a host your video will automatically go on when you start your webex session.  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00" y="1477200"/>
            <a:ext cx="7238501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450" y="2290250"/>
            <a:ext cx="7491101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/>
          <p:nvPr/>
        </p:nvSpPr>
        <p:spPr>
          <a:xfrm>
            <a:off x="350025" y="300550"/>
            <a:ext cx="936000" cy="45219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3"/>
          <p:cNvSpPr/>
          <p:nvPr/>
        </p:nvSpPr>
        <p:spPr>
          <a:xfrm>
            <a:off x="8610700" y="231025"/>
            <a:ext cx="183000" cy="45219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3"/>
          <p:cNvSpPr txBox="1"/>
          <p:nvPr/>
        </p:nvSpPr>
        <p:spPr>
          <a:xfrm>
            <a:off x="537175" y="483450"/>
            <a:ext cx="8073600" cy="4176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1E2128"/>
                </a:solidFill>
                <a:latin typeface="Amatic SC"/>
                <a:ea typeface="Amatic SC"/>
                <a:cs typeface="Amatic SC"/>
                <a:sym typeface="Amatic SC"/>
              </a:rPr>
              <a:t>Mute or unmute others as a host on webex</a:t>
            </a:r>
            <a:endParaRPr b="1" sz="3600">
              <a:solidFill>
                <a:srgbClr val="1E2128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a host, you can mute anyone at any time during the meeting or before they join. Hosts can mute individual participants or the entire group.</a:t>
            </a:r>
            <a:endParaRPr/>
          </a:p>
          <a:p>
            <a:pPr indent="0" lvl="0" marL="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6A6B6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6A6B6C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775" y="1912128"/>
            <a:ext cx="8008000" cy="24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type="ctrTitle"/>
          </p:nvPr>
        </p:nvSpPr>
        <p:spPr>
          <a:xfrm>
            <a:off x="652184" y="203925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How do I send a chat Message?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178" name="Google Shape;178;p24"/>
          <p:cNvSpPr/>
          <p:nvPr/>
        </p:nvSpPr>
        <p:spPr>
          <a:xfrm>
            <a:off x="6289795" y="970182"/>
            <a:ext cx="20100" cy="201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4"/>
          <p:cNvSpPr/>
          <p:nvPr/>
        </p:nvSpPr>
        <p:spPr>
          <a:xfrm>
            <a:off x="350025" y="300550"/>
            <a:ext cx="162300" cy="45219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0275" y="-276800"/>
            <a:ext cx="2514025" cy="251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/>
          <p:nvPr/>
        </p:nvSpPr>
        <p:spPr>
          <a:xfrm>
            <a:off x="698325" y="940075"/>
            <a:ext cx="7077300" cy="4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During a meeting or event, that presenter can specify chat 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Privileges for participants. These 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privileges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determine to whom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Participants can send chat messages.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Roboto"/>
                <a:ea typeface="Roboto"/>
                <a:cs typeface="Roboto"/>
                <a:sym typeface="Roboto"/>
              </a:rPr>
              <a:t>Solution: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250" y="2301863"/>
            <a:ext cx="558165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ctrTitle"/>
          </p:nvPr>
        </p:nvSpPr>
        <p:spPr>
          <a:xfrm>
            <a:off x="652184" y="203925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How do I send a chat Message?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188" name="Google Shape;188;p25"/>
          <p:cNvSpPr/>
          <p:nvPr/>
        </p:nvSpPr>
        <p:spPr>
          <a:xfrm>
            <a:off x="6289795" y="970182"/>
            <a:ext cx="20100" cy="201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5"/>
          <p:cNvSpPr/>
          <p:nvPr/>
        </p:nvSpPr>
        <p:spPr>
          <a:xfrm>
            <a:off x="350025" y="300550"/>
            <a:ext cx="162300" cy="45219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5"/>
          <p:cNvSpPr txBox="1"/>
          <p:nvPr/>
        </p:nvSpPr>
        <p:spPr>
          <a:xfrm>
            <a:off x="698325" y="940075"/>
            <a:ext cx="7077300" cy="4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Hosts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91" name="Google Shape;19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176" y="1396300"/>
            <a:ext cx="7077300" cy="3409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2200" y="-120875"/>
            <a:ext cx="2514025" cy="251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ORKSHOP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77861"/>
      </a:accent1>
      <a:accent2>
        <a:srgbClr val="FD8860"/>
      </a:accent2>
      <a:accent3>
        <a:srgbClr val="FFAD80"/>
      </a:accent3>
      <a:accent4>
        <a:srgbClr val="CC914A"/>
      </a:accent4>
      <a:accent5>
        <a:srgbClr val="E66043"/>
      </a:accent5>
      <a:accent6>
        <a:srgbClr val="6D392F"/>
      </a:accent6>
      <a:hlink>
        <a:srgbClr val="F5C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