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7772400" cx="10058400"/>
  <p:notesSz cx="6858000" cy="9144000"/>
  <p:embeddedFontLst>
    <p:embeddedFont>
      <p:font typeface="Oxygen"/>
      <p:regular r:id="rId8"/>
      <p:bold r:id="rId9"/>
    </p:embeddedFont>
    <p:embeddedFont>
      <p:font typeface="Shadows Into Light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395D14-B7BA-4FF9-8072-EE204A647D9E}">
  <a:tblStyle styleId="{BD395D14-B7BA-4FF9-8072-EE204A647D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ShadowsInto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Oxygen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Oxyge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2.png"/><Relationship Id="rId13" Type="http://schemas.openxmlformats.org/officeDocument/2006/relationships/image" Target="../media/image6.gif"/><Relationship Id="rId1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3.jpg"/><Relationship Id="rId9" Type="http://schemas.openxmlformats.org/officeDocument/2006/relationships/image" Target="../media/image5.png"/><Relationship Id="rId15" Type="http://schemas.openxmlformats.org/officeDocument/2006/relationships/image" Target="../media/image10.gif"/><Relationship Id="rId14" Type="http://schemas.openxmlformats.org/officeDocument/2006/relationships/image" Target="../media/image4.gif"/><Relationship Id="rId16" Type="http://schemas.openxmlformats.org/officeDocument/2006/relationships/image" Target="../media/image7.gif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90700" y="12247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{BD395D14-B7BA-4FF9-8072-EE204A647D9E}</a:tableStyleId>
              </a:tblPr>
              <a:tblGrid>
                <a:gridCol w="2404175"/>
                <a:gridCol w="2362075"/>
                <a:gridCol w="2552675"/>
                <a:gridCol w="2364725"/>
              </a:tblGrid>
              <a:tr h="205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Oxygen"/>
                          <a:ea typeface="Oxygen"/>
                          <a:cs typeface="Oxygen"/>
                          <a:sym typeface="Oxygen"/>
                        </a:rPr>
                        <a:t>Choose a quiet space, free from distractions.</a:t>
                      </a:r>
                      <a:endParaRPr b="1" sz="1500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138150" marB="138150" marR="100575" marL="10057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Oxygen"/>
                          <a:ea typeface="Oxygen"/>
                          <a:cs typeface="Oxygen"/>
                          <a:sym typeface="Oxygen"/>
                        </a:rPr>
                        <a:t>Be prepared and on time.</a:t>
                      </a:r>
                      <a:endParaRPr b="1" sz="1500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138150" marB="138150" marR="100575" marL="10057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Dress appropriately. Wear school colors or your uniform.</a:t>
                      </a:r>
                      <a:endParaRPr b="1" sz="1500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138150" marB="138150" marR="100575" marL="10057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Use your full name when you sign into the classroom.</a:t>
                      </a:r>
                      <a:endParaRPr b="1" sz="15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138150" marB="138150" marR="100575" marL="10057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Make sure to enable both audio and video.</a:t>
                      </a:r>
                      <a:endParaRPr b="1" sz="15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138150" marB="138150" marR="100575" marL="10057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Turn on your camera and mute during the lesson.</a:t>
                      </a:r>
                      <a:endParaRPr b="1" sz="15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5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138150" marB="138150" marR="100575" marL="10057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Oxygen"/>
                          <a:ea typeface="Oxygen"/>
                          <a:cs typeface="Oxygen"/>
                          <a:sym typeface="Oxygen"/>
                        </a:rPr>
                        <a:t>Participate</a:t>
                      </a:r>
                      <a:endParaRPr b="1" sz="1500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138150" marB="138150" marR="100575" marL="10057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C</a:t>
                      </a:r>
                      <a:r>
                        <a:rPr b="1" lang="en" sz="15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hat responsibly.</a:t>
                      </a:r>
                      <a:endParaRPr b="1" sz="15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5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138150" marB="138150" marR="100575" marL="10057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138150" marB="138150" marR="100575" marL="10057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Oxygen"/>
                          <a:ea typeface="Oxygen"/>
                          <a:cs typeface="Oxygen"/>
                          <a:sym typeface="Oxygen"/>
                        </a:rPr>
                        <a:t>Attendance will be taken in homeroom and every lesson.</a:t>
                      </a:r>
                      <a:endParaRPr b="1" sz="1500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138150" marB="138150" marR="100575" marL="10057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Oxygen"/>
                          <a:ea typeface="Oxygen"/>
                          <a:cs typeface="Oxygen"/>
                          <a:sym typeface="Oxygen"/>
                        </a:rPr>
                        <a:t>.</a:t>
                      </a:r>
                      <a:endParaRPr b="1" sz="1500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138150" marB="138150" marR="100575" marL="10057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8825" y="200614"/>
            <a:ext cx="871775" cy="8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542050" y="266763"/>
            <a:ext cx="53496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WebEx Expectations</a:t>
            </a:r>
            <a:endParaRPr b="1" sz="36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9351" y="5659425"/>
            <a:ext cx="2113600" cy="10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4825" y="1807750"/>
            <a:ext cx="1517175" cy="1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43725" y="2042100"/>
            <a:ext cx="1802725" cy="112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450" y="4009575"/>
            <a:ext cx="1050200" cy="10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78650" y="3886200"/>
            <a:ext cx="1125150" cy="12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80175" y="4009563"/>
            <a:ext cx="1050200" cy="12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06750" y="3894788"/>
            <a:ext cx="1050200" cy="11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30375" y="5659425"/>
            <a:ext cx="2340250" cy="142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de Outta Here GIF - Shade OuttaHere Quiet GIFs" id="65" name="Google Shape;65;p13"/>
          <p:cNvPicPr preferRelativeResize="0"/>
          <p:nvPr/>
        </p:nvPicPr>
        <p:blipFill rotWithShape="1">
          <a:blip r:embed="rId12">
            <a:alphaModFix/>
          </a:blip>
          <a:srcRect b="0" l="0" r="0" t="27325"/>
          <a:stretch/>
        </p:blipFill>
        <p:spPr>
          <a:xfrm>
            <a:off x="240775" y="2098663"/>
            <a:ext cx="1802725" cy="1060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me Timely GIF - Time Timely Punctual GIFs" id="66" name="Google Shape;6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542038" y="1914750"/>
            <a:ext cx="2053525" cy="1252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in Us GIF - AustinPowers DrEvil MikeMyers GIFs" id="67" name="Google Shape;67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933325" y="3519800"/>
            <a:ext cx="2340250" cy="143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ss Room Playing Music GIF - ClassRoom PlayingMusic Musician GIFs" id="68" name="Google Shape;68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4700" y="5329874"/>
            <a:ext cx="2221226" cy="182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nny Cats GIF - Funny Cats Teeth GIFs" id="69" name="Google Shape;69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467188" y="3702025"/>
            <a:ext cx="2257925" cy="15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